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4"/>
  </p:sldMasterIdLst>
  <p:notesMasterIdLst>
    <p:notesMasterId r:id="rId41"/>
  </p:notesMasterIdLst>
  <p:handoutMasterIdLst>
    <p:handoutMasterId r:id="rId42"/>
  </p:handoutMasterIdLst>
  <p:sldIdLst>
    <p:sldId id="256" r:id="rId5"/>
    <p:sldId id="294" r:id="rId6"/>
    <p:sldId id="293" r:id="rId7"/>
    <p:sldId id="295" r:id="rId8"/>
    <p:sldId id="296" r:id="rId9"/>
    <p:sldId id="297" r:id="rId10"/>
    <p:sldId id="291" r:id="rId11"/>
    <p:sldId id="292" r:id="rId12"/>
    <p:sldId id="298" r:id="rId13"/>
    <p:sldId id="299" r:id="rId14"/>
    <p:sldId id="300" r:id="rId15"/>
    <p:sldId id="301" r:id="rId16"/>
    <p:sldId id="303" r:id="rId17"/>
    <p:sldId id="304" r:id="rId18"/>
    <p:sldId id="322" r:id="rId19"/>
    <p:sldId id="305" r:id="rId20"/>
    <p:sldId id="306" r:id="rId21"/>
    <p:sldId id="323" r:id="rId22"/>
    <p:sldId id="307" r:id="rId23"/>
    <p:sldId id="308" r:id="rId24"/>
    <p:sldId id="309" r:id="rId25"/>
    <p:sldId id="310" r:id="rId26"/>
    <p:sldId id="311" r:id="rId27"/>
    <p:sldId id="312" r:id="rId28"/>
    <p:sldId id="313" r:id="rId29"/>
    <p:sldId id="314" r:id="rId30"/>
    <p:sldId id="315" r:id="rId31"/>
    <p:sldId id="316" r:id="rId32"/>
    <p:sldId id="317" r:id="rId33"/>
    <p:sldId id="318" r:id="rId34"/>
    <p:sldId id="319" r:id="rId35"/>
    <p:sldId id="320" r:id="rId36"/>
    <p:sldId id="321" r:id="rId37"/>
    <p:sldId id="325" r:id="rId38"/>
    <p:sldId id="324" r:id="rId39"/>
    <p:sldId id="326"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EDBDF"/>
    <a:srgbClr val="34AD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6D9F66E-5EB9-4882-86FB-DCBF35E3C3E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02" autoAdjust="0"/>
    <p:restoredTop sz="95274" autoAdjust="0"/>
  </p:normalViewPr>
  <p:slideViewPr>
    <p:cSldViewPr snapToGrid="0">
      <p:cViewPr varScale="1">
        <p:scale>
          <a:sx n="98" d="100"/>
          <a:sy n="98" d="100"/>
        </p:scale>
        <p:origin x="608" y="192"/>
      </p:cViewPr>
      <p:guideLst>
        <p:guide pos="3840"/>
        <p:guide orient="horz" pos="2160"/>
      </p:guideLst>
    </p:cSldViewPr>
  </p:slideViewPr>
  <p:outlineViewPr>
    <p:cViewPr>
      <p:scale>
        <a:sx n="33" d="100"/>
        <a:sy n="33" d="100"/>
      </p:scale>
      <p:origin x="0" y="6258"/>
    </p:cViewPr>
  </p:outlineViewPr>
  <p:notesTextViewPr>
    <p:cViewPr>
      <p:scale>
        <a:sx n="1" d="1"/>
        <a:sy n="1" d="1"/>
      </p:scale>
      <p:origin x="0" y="0"/>
    </p:cViewPr>
  </p:notesTextViewPr>
  <p:notesViewPr>
    <p:cSldViewPr snapToGrid="0">
      <p:cViewPr varScale="1">
        <p:scale>
          <a:sx n="63" d="100"/>
          <a:sy n="63" d="100"/>
        </p:scale>
        <p:origin x="1986" y="10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diagrams/_rels/data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 Id="rId4" Type="http://schemas.openxmlformats.org/officeDocument/2006/relationships/image" Target="../media/image16.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 Id="rId4" Type="http://schemas.openxmlformats.org/officeDocument/2006/relationships/image" Target="../media/image16.png"/></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4">
  <dgm:title val=""/>
  <dgm:desc val=""/>
  <dgm:catLst>
    <dgm:cat type="accent3" pri="11400"/>
  </dgm:catLst>
  <dgm:styleLbl name="node0">
    <dgm:fillClrLst meth="cycle">
      <a:schemeClr val="accent3">
        <a:shade val="60000"/>
      </a:schemeClr>
    </dgm:fillClrLst>
    <dgm:linClrLst meth="repeat">
      <a:schemeClr val="lt1"/>
    </dgm:linClrLst>
    <dgm:effectClrLst/>
    <dgm:txLinClrLst/>
    <dgm:txFillClrLst/>
    <dgm:txEffectClrLst/>
  </dgm:styleLbl>
  <dgm:styleLbl name="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alignNode1">
    <dgm:fillClrLst meth="cycle">
      <a:schemeClr val="accent3">
        <a:shade val="50000"/>
      </a:schemeClr>
      <a:schemeClr val="accent3">
        <a:tint val="55000"/>
      </a:schemeClr>
    </dgm:fillClrLst>
    <dgm:linClrLst meth="cycle">
      <a:schemeClr val="accent3">
        <a:shade val="50000"/>
      </a:schemeClr>
      <a:schemeClr val="accent3">
        <a:tint val="55000"/>
      </a:schemeClr>
    </dgm:linClrLst>
    <dgm:effectClrLst/>
    <dgm:txLinClrLst/>
    <dgm:txFillClrLst/>
    <dgm:txEffectClrLst/>
  </dgm:styleLbl>
  <dgm:styleLbl name="ln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vennNode1">
    <dgm:fillClrLst meth="cycle">
      <a:schemeClr val="accent3">
        <a:shade val="80000"/>
        <a:alpha val="50000"/>
      </a:schemeClr>
      <a:schemeClr val="accent3">
        <a:tint val="50000"/>
        <a:alpha val="50000"/>
      </a:schemeClr>
    </dgm:fillClrLst>
    <dgm:linClrLst meth="repeat">
      <a:schemeClr val="lt1"/>
    </dgm:linClrLst>
    <dgm:effectClrLst/>
    <dgm:txLinClrLst/>
    <dgm:txFillClrLst/>
    <dgm:txEffectClrLst/>
  </dgm:styleLbl>
  <dgm:styleLbl name="node2">
    <dgm:fillClrLst>
      <a:schemeClr val="accent3">
        <a:shade val="80000"/>
      </a:schemeClr>
    </dgm:fillClrLst>
    <dgm:linClrLst meth="repeat">
      <a:schemeClr val="lt1"/>
    </dgm:linClrLst>
    <dgm:effectClrLst/>
    <dgm:txLinClrLst/>
    <dgm:txFillClrLst/>
    <dgm:txEffectClrLst/>
  </dgm:styleLbl>
  <dgm:styleLbl name="node3">
    <dgm:fillClrLst>
      <a:schemeClr val="accent3">
        <a:tint val="99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f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b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sibTrans1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0000"/>
      </a:schemeClr>
    </dgm:fillClrLst>
    <dgm:linClrLst meth="repeat">
      <a:schemeClr val="lt1"/>
    </dgm:linClrLst>
    <dgm:effectClrLst/>
    <dgm:txLinClrLst/>
    <dgm:txFillClrLst/>
    <dgm:txEffectClrLst/>
  </dgm:styleLbl>
  <dgm:styleLbl name="asst3">
    <dgm:fillClrLst>
      <a:schemeClr val="accent3">
        <a:tint val="70000"/>
      </a:schemeClr>
    </dgm:fillClrLst>
    <dgm:linClrLst meth="repeat">
      <a:schemeClr val="lt1"/>
    </dgm:linClrLst>
    <dgm:effectClrLst/>
    <dgm:txLinClrLst/>
    <dgm:txFillClrLst/>
    <dgm:txEffectClrLst/>
  </dgm:styleLbl>
  <dgm:styleLbl name="asst4">
    <dgm:fillClrLst>
      <a:schemeClr val="accent3">
        <a:tint val="5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align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bgAccFollowNode1">
    <dgm:fillClrLst meth="repeat">
      <a:schemeClr val="accent3">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55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4">
  <dgm:title val=""/>
  <dgm:desc val=""/>
  <dgm:catLst>
    <dgm:cat type="accent3" pri="11400"/>
  </dgm:catLst>
  <dgm:styleLbl name="node0">
    <dgm:fillClrLst meth="cycle">
      <a:schemeClr val="accent3">
        <a:shade val="60000"/>
      </a:schemeClr>
    </dgm:fillClrLst>
    <dgm:linClrLst meth="repeat">
      <a:schemeClr val="lt1"/>
    </dgm:linClrLst>
    <dgm:effectClrLst/>
    <dgm:txLinClrLst/>
    <dgm:txFillClrLst/>
    <dgm:txEffectClrLst/>
  </dgm:styleLbl>
  <dgm:styleLbl name="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alignNode1">
    <dgm:fillClrLst meth="cycle">
      <a:schemeClr val="accent3">
        <a:shade val="50000"/>
      </a:schemeClr>
      <a:schemeClr val="accent3">
        <a:tint val="55000"/>
      </a:schemeClr>
    </dgm:fillClrLst>
    <dgm:linClrLst meth="cycle">
      <a:schemeClr val="accent3">
        <a:shade val="50000"/>
      </a:schemeClr>
      <a:schemeClr val="accent3">
        <a:tint val="55000"/>
      </a:schemeClr>
    </dgm:linClrLst>
    <dgm:effectClrLst/>
    <dgm:txLinClrLst/>
    <dgm:txFillClrLst/>
    <dgm:txEffectClrLst/>
  </dgm:styleLbl>
  <dgm:styleLbl name="ln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vennNode1">
    <dgm:fillClrLst meth="cycle">
      <a:schemeClr val="accent3">
        <a:shade val="80000"/>
        <a:alpha val="50000"/>
      </a:schemeClr>
      <a:schemeClr val="accent3">
        <a:tint val="50000"/>
        <a:alpha val="50000"/>
      </a:schemeClr>
    </dgm:fillClrLst>
    <dgm:linClrLst meth="repeat">
      <a:schemeClr val="lt1"/>
    </dgm:linClrLst>
    <dgm:effectClrLst/>
    <dgm:txLinClrLst/>
    <dgm:txFillClrLst/>
    <dgm:txEffectClrLst/>
  </dgm:styleLbl>
  <dgm:styleLbl name="node2">
    <dgm:fillClrLst>
      <a:schemeClr val="accent3">
        <a:shade val="80000"/>
      </a:schemeClr>
    </dgm:fillClrLst>
    <dgm:linClrLst meth="repeat">
      <a:schemeClr val="lt1"/>
    </dgm:linClrLst>
    <dgm:effectClrLst/>
    <dgm:txLinClrLst/>
    <dgm:txFillClrLst/>
    <dgm:txEffectClrLst/>
  </dgm:styleLbl>
  <dgm:styleLbl name="node3">
    <dgm:fillClrLst>
      <a:schemeClr val="accent3">
        <a:tint val="99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f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f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b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sibTrans1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0000"/>
      </a:schemeClr>
    </dgm:fillClrLst>
    <dgm:linClrLst meth="repeat">
      <a:schemeClr val="lt1"/>
    </dgm:linClrLst>
    <dgm:effectClrLst/>
    <dgm:txLinClrLst/>
    <dgm:txFillClrLst/>
    <dgm:txEffectClrLst/>
  </dgm:styleLbl>
  <dgm:styleLbl name="asst3">
    <dgm:fillClrLst>
      <a:schemeClr val="accent3">
        <a:tint val="70000"/>
      </a:schemeClr>
    </dgm:fillClrLst>
    <dgm:linClrLst meth="repeat">
      <a:schemeClr val="lt1"/>
    </dgm:linClrLst>
    <dgm:effectClrLst/>
    <dgm:txLinClrLst/>
    <dgm:txFillClrLst/>
    <dgm:txEffectClrLst/>
  </dgm:styleLbl>
  <dgm:styleLbl name="asst4">
    <dgm:fillClrLst>
      <a:schemeClr val="accent3">
        <a:tint val="50000"/>
      </a:schemeClr>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align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bgAccFollowNode1">
    <dgm:fillClrLst meth="repeat">
      <a:schemeClr val="accent3">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bgShp">
    <dgm:fillClrLst meth="repeat">
      <a:schemeClr val="accent3">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3">
        <a:tint val="50000"/>
        <a:alpha val="55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FB8555-540F-4EF7-8D46-8ABB018A3B6F}" type="doc">
      <dgm:prSet loTypeId="urn:microsoft.com/office/officeart/2005/8/layout/target3" loCatId="process" qsTypeId="urn:microsoft.com/office/officeart/2005/8/quickstyle/simple5" qsCatId="simple" csTypeId="urn:microsoft.com/office/officeart/2005/8/colors/accent5_2" csCatId="accent5" phldr="1"/>
      <dgm:spPr/>
      <dgm:t>
        <a:bodyPr/>
        <a:lstStyle/>
        <a:p>
          <a:endParaRPr lang="en-US"/>
        </a:p>
      </dgm:t>
    </dgm:pt>
    <dgm:pt modelId="{C1C0BC68-A810-4B5F-92EF-C6470DBD2260}">
      <dgm:prSet phldrT="[Text]"/>
      <dgm:spPr>
        <a:ln>
          <a:solidFill>
            <a:schemeClr val="accent3">
              <a:lumMod val="50000"/>
            </a:schemeClr>
          </a:solidFill>
        </a:ln>
      </dgm:spPr>
      <dgm:t>
        <a:bodyPr/>
        <a:lstStyle/>
        <a:p>
          <a:r>
            <a:rPr lang="en-US" dirty="0">
              <a:solidFill>
                <a:schemeClr val="accent3">
                  <a:lumMod val="75000"/>
                </a:schemeClr>
              </a:solidFill>
            </a:rPr>
            <a:t>Data Cleaning</a:t>
          </a:r>
        </a:p>
      </dgm:t>
      <dgm:extLst>
        <a:ext uri="{E40237B7-FDA0-4F09-8148-C483321AD2D9}">
          <dgm14:cNvPr xmlns:dgm14="http://schemas.microsoft.com/office/drawing/2010/diagram" id="0" name="" title="Step 1 Title"/>
        </a:ext>
      </dgm:extLst>
    </dgm:pt>
    <dgm:pt modelId="{DCC0BBCA-D868-4FF6-B174-2CC347601C09}" type="parTrans" cxnId="{E25CC5FC-6634-43C9-B82A-600821DFEB2A}">
      <dgm:prSet/>
      <dgm:spPr/>
      <dgm:t>
        <a:bodyPr/>
        <a:lstStyle/>
        <a:p>
          <a:endParaRPr lang="en-US"/>
        </a:p>
      </dgm:t>
    </dgm:pt>
    <dgm:pt modelId="{F5287809-3C15-4CCC-8752-80339C1152A5}" type="sibTrans" cxnId="{E25CC5FC-6634-43C9-B82A-600821DFEB2A}">
      <dgm:prSet/>
      <dgm:spPr/>
      <dgm:t>
        <a:bodyPr/>
        <a:lstStyle/>
        <a:p>
          <a:endParaRPr lang="en-US" dirty="0"/>
        </a:p>
      </dgm:t>
    </dgm:pt>
    <dgm:pt modelId="{EC30385C-94E2-463C-9938-AC727EF3A0BD}">
      <dgm:prSet phldrT="[Text]">
        <dgm:style>
          <a:lnRef idx="2">
            <a:schemeClr val="dk1"/>
          </a:lnRef>
          <a:fillRef idx="1">
            <a:schemeClr val="lt1"/>
          </a:fillRef>
          <a:effectRef idx="0">
            <a:schemeClr val="dk1"/>
          </a:effectRef>
          <a:fontRef idx="minor">
            <a:schemeClr val="dk1"/>
          </a:fontRef>
        </dgm:style>
      </dgm:prSet>
      <dgm:spPr/>
      <dgm:t>
        <a:bodyPr/>
        <a:lstStyle/>
        <a:p>
          <a:r>
            <a:rPr lang="en-US" dirty="0"/>
            <a:t>Import the collected data from web scraping</a:t>
          </a:r>
        </a:p>
      </dgm:t>
    </dgm:pt>
    <dgm:pt modelId="{58DF4C60-3566-42CD-B46D-A4F7342C86B5}" type="parTrans" cxnId="{4C6667EF-B515-4AD7-B1AE-F2348ABE3E9E}">
      <dgm:prSet/>
      <dgm:spPr/>
      <dgm:t>
        <a:bodyPr/>
        <a:lstStyle/>
        <a:p>
          <a:endParaRPr lang="en-US"/>
        </a:p>
      </dgm:t>
    </dgm:pt>
    <dgm:pt modelId="{08A01995-8A59-4BE3-9C91-CE9AECB335DE}" type="sibTrans" cxnId="{4C6667EF-B515-4AD7-B1AE-F2348ABE3E9E}">
      <dgm:prSet/>
      <dgm:spPr/>
      <dgm:t>
        <a:bodyPr/>
        <a:lstStyle/>
        <a:p>
          <a:endParaRPr lang="en-US"/>
        </a:p>
      </dgm:t>
    </dgm:pt>
    <dgm:pt modelId="{5D787C97-D980-4440-B210-928D6982299A}">
      <dgm:prSet phldrT="[Text]"/>
      <dgm:spPr>
        <a:ln>
          <a:solidFill>
            <a:schemeClr val="accent3">
              <a:lumMod val="50000"/>
            </a:schemeClr>
          </a:solidFill>
        </a:ln>
      </dgm:spPr>
      <dgm:t>
        <a:bodyPr/>
        <a:lstStyle/>
        <a:p>
          <a:r>
            <a:rPr lang="en-US" dirty="0">
              <a:solidFill>
                <a:schemeClr val="accent3">
                  <a:lumMod val="75000"/>
                </a:schemeClr>
              </a:solidFill>
            </a:rPr>
            <a:t>Exploratory Data Analysis</a:t>
          </a:r>
        </a:p>
      </dgm:t>
      <dgm:extLst>
        <a:ext uri="{E40237B7-FDA0-4F09-8148-C483321AD2D9}">
          <dgm14:cNvPr xmlns:dgm14="http://schemas.microsoft.com/office/drawing/2010/diagram" id="0" name="" title="Step 2 Title"/>
        </a:ext>
      </dgm:extLst>
    </dgm:pt>
    <dgm:pt modelId="{D85245B8-A960-43B4-AB37-E2A2097E6463}" type="parTrans" cxnId="{87BE6BD6-C499-4615-8EF5-B677B4CFE8C6}">
      <dgm:prSet/>
      <dgm:spPr/>
      <dgm:t>
        <a:bodyPr/>
        <a:lstStyle/>
        <a:p>
          <a:endParaRPr lang="en-US"/>
        </a:p>
      </dgm:t>
    </dgm:pt>
    <dgm:pt modelId="{C1CF9C7E-E63B-423A-9EB1-3CB2E27F093C}" type="sibTrans" cxnId="{87BE6BD6-C499-4615-8EF5-B677B4CFE8C6}">
      <dgm:prSet/>
      <dgm:spPr/>
      <dgm:t>
        <a:bodyPr/>
        <a:lstStyle/>
        <a:p>
          <a:endParaRPr lang="en-US" dirty="0"/>
        </a:p>
      </dgm:t>
    </dgm:pt>
    <dgm:pt modelId="{89EC74D7-8ED6-4609-997D-DDAF8AB36679}">
      <dgm:prSet phldrT="[Text]">
        <dgm:style>
          <a:lnRef idx="2">
            <a:schemeClr val="dk1"/>
          </a:lnRef>
          <a:fillRef idx="1">
            <a:schemeClr val="lt1"/>
          </a:fillRef>
          <a:effectRef idx="0">
            <a:schemeClr val="dk1"/>
          </a:effectRef>
          <a:fontRef idx="minor">
            <a:schemeClr val="dk1"/>
          </a:fontRef>
        </dgm:style>
      </dgm:prSet>
      <dgm:spPr/>
      <dgm:t>
        <a:bodyPr/>
        <a:lstStyle/>
        <a:p>
          <a:r>
            <a:rPr lang="en-US" dirty="0"/>
            <a:t>Check through all the dataset information like datatype, missing value, duplicate value etc.</a:t>
          </a:r>
        </a:p>
      </dgm:t>
    </dgm:pt>
    <dgm:pt modelId="{0698AAB8-4775-4A7F-A278-8DD90161C1F5}" type="parTrans" cxnId="{D735CEB7-C537-4EB1-B47E-8C0A39B59309}">
      <dgm:prSet/>
      <dgm:spPr/>
      <dgm:t>
        <a:bodyPr/>
        <a:lstStyle/>
        <a:p>
          <a:endParaRPr lang="en-US"/>
        </a:p>
      </dgm:t>
    </dgm:pt>
    <dgm:pt modelId="{17559087-0E7E-42E7-8DC5-4B772FD58A02}" type="sibTrans" cxnId="{D735CEB7-C537-4EB1-B47E-8C0A39B59309}">
      <dgm:prSet/>
      <dgm:spPr/>
      <dgm:t>
        <a:bodyPr/>
        <a:lstStyle/>
        <a:p>
          <a:endParaRPr lang="en-US"/>
        </a:p>
      </dgm:t>
    </dgm:pt>
    <dgm:pt modelId="{7E5BF415-DD7C-46CE-81EA-C533FD19D64E}">
      <dgm:prSet phldrT="[Text]"/>
      <dgm:spPr>
        <a:ln>
          <a:solidFill>
            <a:schemeClr val="accent3">
              <a:lumMod val="50000"/>
            </a:schemeClr>
          </a:solidFill>
        </a:ln>
      </dgm:spPr>
      <dgm:t>
        <a:bodyPr/>
        <a:lstStyle/>
        <a:p>
          <a:r>
            <a:rPr lang="en-US" dirty="0">
              <a:solidFill>
                <a:schemeClr val="accent3">
                  <a:lumMod val="75000"/>
                </a:schemeClr>
              </a:solidFill>
            </a:rPr>
            <a:t>Visualization and Data Preprocessing</a:t>
          </a:r>
        </a:p>
      </dgm:t>
      <dgm:extLst>
        <a:ext uri="{E40237B7-FDA0-4F09-8148-C483321AD2D9}">
          <dgm14:cNvPr xmlns:dgm14="http://schemas.microsoft.com/office/drawing/2010/diagram" id="0" name="" title="Step 3 Title"/>
        </a:ext>
      </dgm:extLst>
    </dgm:pt>
    <dgm:pt modelId="{3496D105-5B69-4ADE-96EF-122A5A850C05}" type="parTrans" cxnId="{4113378F-425D-41CC-A9CB-1FFF4FEF0016}">
      <dgm:prSet/>
      <dgm:spPr/>
      <dgm:t>
        <a:bodyPr/>
        <a:lstStyle/>
        <a:p>
          <a:endParaRPr lang="en-US"/>
        </a:p>
      </dgm:t>
    </dgm:pt>
    <dgm:pt modelId="{1F5FC802-6D69-4E46-BE07-5E20756FDADA}" type="sibTrans" cxnId="{4113378F-425D-41CC-A9CB-1FFF4FEF0016}">
      <dgm:prSet/>
      <dgm:spPr/>
      <dgm:t>
        <a:bodyPr/>
        <a:lstStyle/>
        <a:p>
          <a:endParaRPr lang="en-US"/>
        </a:p>
      </dgm:t>
    </dgm:pt>
    <dgm:pt modelId="{4537B24E-F32C-4F73-9C4F-EDE47D952988}">
      <dgm:prSet phldrT="[Text]">
        <dgm:style>
          <a:lnRef idx="2">
            <a:schemeClr val="dk1"/>
          </a:lnRef>
          <a:fillRef idx="1">
            <a:schemeClr val="lt1"/>
          </a:fillRef>
          <a:effectRef idx="0">
            <a:schemeClr val="dk1"/>
          </a:effectRef>
          <a:fontRef idx="minor">
            <a:schemeClr val="dk1"/>
          </a:fontRef>
        </dgm:style>
      </dgm:prSet>
      <dgm:spPr/>
      <dgm:t>
        <a:bodyPr/>
        <a:lstStyle/>
        <a:p>
          <a:r>
            <a:rPr lang="en-US" dirty="0"/>
            <a:t>Use various visualization methods to check the data distribution identify presence of outliers and skewness.</a:t>
          </a:r>
        </a:p>
      </dgm:t>
    </dgm:pt>
    <dgm:pt modelId="{26742A97-67F7-4478-B770-44761CF89C6A}" type="parTrans" cxnId="{13B7E9B1-D150-4219-A314-09B055A18888}">
      <dgm:prSet/>
      <dgm:spPr/>
      <dgm:t>
        <a:bodyPr/>
        <a:lstStyle/>
        <a:p>
          <a:endParaRPr lang="en-US"/>
        </a:p>
      </dgm:t>
    </dgm:pt>
    <dgm:pt modelId="{0CA7C5B6-FD4A-4DEC-8D86-06439C70E349}" type="sibTrans" cxnId="{13B7E9B1-D150-4219-A314-09B055A18888}">
      <dgm:prSet/>
      <dgm:spPr/>
      <dgm:t>
        <a:bodyPr/>
        <a:lstStyle/>
        <a:p>
          <a:endParaRPr lang="en-US"/>
        </a:p>
      </dgm:t>
    </dgm:pt>
    <dgm:pt modelId="{B5446597-79E7-4762-BA53-6548F31530A7}">
      <dgm:prSet phldrT="[Text]">
        <dgm:style>
          <a:lnRef idx="2">
            <a:schemeClr val="dk1"/>
          </a:lnRef>
          <a:fillRef idx="1">
            <a:schemeClr val="lt1"/>
          </a:fillRef>
          <a:effectRef idx="0">
            <a:schemeClr val="dk1"/>
          </a:effectRef>
          <a:fontRef idx="minor">
            <a:schemeClr val="dk1"/>
          </a:fontRef>
        </dgm:style>
      </dgm:prSet>
      <dgm:spPr/>
      <dgm:t>
        <a:bodyPr/>
        <a:lstStyle/>
        <a:p>
          <a:r>
            <a:rPr lang="en-US" dirty="0"/>
            <a:t>Clean and format the records as per usage by using various imputation techniques.</a:t>
          </a:r>
        </a:p>
      </dgm:t>
    </dgm:pt>
    <dgm:pt modelId="{0233FA71-4D6D-4853-A4AA-40834F46506B}" type="parTrans" cxnId="{D7723192-5A15-4305-8B2C-938B202AB086}">
      <dgm:prSet/>
      <dgm:spPr/>
      <dgm:t>
        <a:bodyPr/>
        <a:lstStyle/>
        <a:p>
          <a:endParaRPr lang="en-US"/>
        </a:p>
      </dgm:t>
    </dgm:pt>
    <dgm:pt modelId="{8272BE74-EACE-4E0B-A81D-DF800D87569F}" type="sibTrans" cxnId="{D7723192-5A15-4305-8B2C-938B202AB086}">
      <dgm:prSet/>
      <dgm:spPr/>
      <dgm:t>
        <a:bodyPr/>
        <a:lstStyle/>
        <a:p>
          <a:endParaRPr lang="en-US"/>
        </a:p>
      </dgm:t>
    </dgm:pt>
    <dgm:pt modelId="{820BBFEE-DF64-4D92-B301-9FAA74709D1F}">
      <dgm:prSet phldrT="[Text]">
        <dgm:style>
          <a:lnRef idx="2">
            <a:schemeClr val="dk1"/>
          </a:lnRef>
          <a:fillRef idx="1">
            <a:schemeClr val="lt1"/>
          </a:fillRef>
          <a:effectRef idx="0">
            <a:schemeClr val="dk1"/>
          </a:effectRef>
          <a:fontRef idx="minor">
            <a:schemeClr val="dk1"/>
          </a:fontRef>
        </dgm:style>
      </dgm:prSet>
      <dgm:spPr/>
      <dgm:t>
        <a:bodyPr/>
        <a:lstStyle/>
        <a:p>
          <a:r>
            <a:rPr lang="en-US" dirty="0"/>
            <a:t>Analyze each and every data record to ensure we have usable information.</a:t>
          </a:r>
        </a:p>
      </dgm:t>
    </dgm:pt>
    <dgm:pt modelId="{AD40B50F-BD7B-401B-83F7-C5AD73DE40E6}" type="parTrans" cxnId="{E7783933-ED52-4F4E-8A52-24F999FC86D9}">
      <dgm:prSet/>
      <dgm:spPr/>
      <dgm:t>
        <a:bodyPr/>
        <a:lstStyle/>
        <a:p>
          <a:endParaRPr lang="en-US"/>
        </a:p>
      </dgm:t>
    </dgm:pt>
    <dgm:pt modelId="{25B9A11F-2269-44FC-A134-B27579F830C0}" type="sibTrans" cxnId="{E7783933-ED52-4F4E-8A52-24F999FC86D9}">
      <dgm:prSet/>
      <dgm:spPr/>
      <dgm:t>
        <a:bodyPr/>
        <a:lstStyle/>
        <a:p>
          <a:endParaRPr lang="en-US"/>
        </a:p>
      </dgm:t>
    </dgm:pt>
    <dgm:pt modelId="{129662DD-405A-4B1A-AC34-14BCC38CDDE6}">
      <dgm:prSet phldrT="[Text]">
        <dgm:style>
          <a:lnRef idx="2">
            <a:schemeClr val="dk1"/>
          </a:lnRef>
          <a:fillRef idx="1">
            <a:schemeClr val="lt1"/>
          </a:fillRef>
          <a:effectRef idx="0">
            <a:schemeClr val="dk1"/>
          </a:effectRef>
          <a:fontRef idx="minor">
            <a:schemeClr val="dk1"/>
          </a:fontRef>
        </dgm:style>
      </dgm:prSet>
      <dgm:spPr/>
      <dgm:t>
        <a:bodyPr/>
        <a:lstStyle/>
        <a:p>
          <a:r>
            <a:rPr lang="en-US" dirty="0"/>
            <a:t>Perform encoding and scaling methods.</a:t>
          </a:r>
        </a:p>
      </dgm:t>
    </dgm:pt>
    <dgm:pt modelId="{71029A48-7F97-4440-8DB2-0D925A37DC6C}" type="parTrans" cxnId="{18688E18-C69E-4829-B0FD-2245CE5564CD}">
      <dgm:prSet/>
      <dgm:spPr/>
      <dgm:t>
        <a:bodyPr/>
        <a:lstStyle/>
        <a:p>
          <a:endParaRPr lang="en-US"/>
        </a:p>
      </dgm:t>
    </dgm:pt>
    <dgm:pt modelId="{9045D7CC-6D04-4E1A-892A-F57A74984ABF}" type="sibTrans" cxnId="{18688E18-C69E-4829-B0FD-2245CE5564CD}">
      <dgm:prSet/>
      <dgm:spPr/>
      <dgm:t>
        <a:bodyPr/>
        <a:lstStyle/>
        <a:p>
          <a:endParaRPr lang="en-US"/>
        </a:p>
      </dgm:t>
    </dgm:pt>
    <dgm:pt modelId="{C2227F83-A882-6645-8C4C-2C6348E3C5CB}" type="pres">
      <dgm:prSet presAssocID="{51FB8555-540F-4EF7-8D46-8ABB018A3B6F}" presName="Name0" presStyleCnt="0">
        <dgm:presLayoutVars>
          <dgm:chMax val="7"/>
          <dgm:dir/>
          <dgm:animLvl val="lvl"/>
          <dgm:resizeHandles val="exact"/>
        </dgm:presLayoutVars>
      </dgm:prSet>
      <dgm:spPr/>
    </dgm:pt>
    <dgm:pt modelId="{89412D3C-0ADC-8C4A-AD31-A23057217F21}" type="pres">
      <dgm:prSet presAssocID="{C1C0BC68-A810-4B5F-92EF-C6470DBD2260}" presName="circle1" presStyleLbl="node1" presStyleIdx="0" presStyleCnt="3"/>
      <dgm:spPr>
        <a:gradFill rotWithShape="0">
          <a:gsLst>
            <a:gs pos="0">
              <a:schemeClr val="accent3">
                <a:lumMod val="50000"/>
              </a:schemeClr>
            </a:gs>
            <a:gs pos="100000">
              <a:schemeClr val="accent3">
                <a:lumMod val="75000"/>
              </a:schemeClr>
            </a:gs>
          </a:gsLst>
        </a:gradFill>
      </dgm:spPr>
    </dgm:pt>
    <dgm:pt modelId="{DA29D643-23CB-B942-8834-9D0EBA49D552}" type="pres">
      <dgm:prSet presAssocID="{C1C0BC68-A810-4B5F-92EF-C6470DBD2260}" presName="space" presStyleCnt="0"/>
      <dgm:spPr/>
    </dgm:pt>
    <dgm:pt modelId="{80D03592-EBCC-9145-BCD4-989461E2B66B}" type="pres">
      <dgm:prSet presAssocID="{C1C0BC68-A810-4B5F-92EF-C6470DBD2260}" presName="rect1" presStyleLbl="alignAcc1" presStyleIdx="0" presStyleCnt="3"/>
      <dgm:spPr/>
    </dgm:pt>
    <dgm:pt modelId="{F474D14C-546A-F147-B2B7-A6F41925F9A0}" type="pres">
      <dgm:prSet presAssocID="{5D787C97-D980-4440-B210-928D6982299A}" presName="vertSpace2" presStyleLbl="node1" presStyleIdx="0" presStyleCnt="3"/>
      <dgm:spPr/>
    </dgm:pt>
    <dgm:pt modelId="{2B90DDED-C5F8-E645-8EC6-84308CC63D3A}" type="pres">
      <dgm:prSet presAssocID="{5D787C97-D980-4440-B210-928D6982299A}" presName="circle2" presStyleLbl="node1" presStyleIdx="1" presStyleCnt="3"/>
      <dgm:spPr>
        <a:gradFill rotWithShape="0">
          <a:gsLst>
            <a:gs pos="0">
              <a:schemeClr val="accent3">
                <a:lumMod val="50000"/>
              </a:schemeClr>
            </a:gs>
            <a:gs pos="100000">
              <a:schemeClr val="accent3">
                <a:lumMod val="75000"/>
              </a:schemeClr>
            </a:gs>
          </a:gsLst>
        </a:gradFill>
      </dgm:spPr>
    </dgm:pt>
    <dgm:pt modelId="{ECA638BF-7913-2B4E-A186-060FF2790A4F}" type="pres">
      <dgm:prSet presAssocID="{5D787C97-D980-4440-B210-928D6982299A}" presName="rect2" presStyleLbl="alignAcc1" presStyleIdx="1" presStyleCnt="3"/>
      <dgm:spPr/>
    </dgm:pt>
    <dgm:pt modelId="{158FD110-04F1-DA41-A31E-A8369D1F7B10}" type="pres">
      <dgm:prSet presAssocID="{7E5BF415-DD7C-46CE-81EA-C533FD19D64E}" presName="vertSpace3" presStyleLbl="node1" presStyleIdx="1" presStyleCnt="3"/>
      <dgm:spPr/>
    </dgm:pt>
    <dgm:pt modelId="{7A42AC34-92AB-C24F-B454-557C3F6DB3F8}" type="pres">
      <dgm:prSet presAssocID="{7E5BF415-DD7C-46CE-81EA-C533FD19D64E}" presName="circle3" presStyleLbl="node1" presStyleIdx="2" presStyleCnt="3"/>
      <dgm:spPr>
        <a:gradFill rotWithShape="0">
          <a:gsLst>
            <a:gs pos="0">
              <a:schemeClr val="accent3">
                <a:lumMod val="50000"/>
              </a:schemeClr>
            </a:gs>
            <a:gs pos="100000">
              <a:schemeClr val="accent3">
                <a:lumMod val="75000"/>
              </a:schemeClr>
            </a:gs>
          </a:gsLst>
        </a:gradFill>
      </dgm:spPr>
    </dgm:pt>
    <dgm:pt modelId="{78F8D2DC-B5D7-0645-95C2-44F2345A68E6}" type="pres">
      <dgm:prSet presAssocID="{7E5BF415-DD7C-46CE-81EA-C533FD19D64E}" presName="rect3" presStyleLbl="alignAcc1" presStyleIdx="2" presStyleCnt="3"/>
      <dgm:spPr/>
    </dgm:pt>
    <dgm:pt modelId="{8B354F60-6D46-764B-82B0-D2A638D6B97F}" type="pres">
      <dgm:prSet presAssocID="{C1C0BC68-A810-4B5F-92EF-C6470DBD2260}" presName="rect1ParTx" presStyleLbl="alignAcc1" presStyleIdx="2" presStyleCnt="3">
        <dgm:presLayoutVars>
          <dgm:chMax val="1"/>
          <dgm:bulletEnabled val="1"/>
        </dgm:presLayoutVars>
      </dgm:prSet>
      <dgm:spPr/>
    </dgm:pt>
    <dgm:pt modelId="{0341CB71-B245-F44E-AF77-295A07073FC8}" type="pres">
      <dgm:prSet presAssocID="{C1C0BC68-A810-4B5F-92EF-C6470DBD2260}" presName="rect1ChTx" presStyleLbl="alignAcc1" presStyleIdx="2" presStyleCnt="3">
        <dgm:presLayoutVars>
          <dgm:bulletEnabled val="1"/>
        </dgm:presLayoutVars>
      </dgm:prSet>
      <dgm:spPr/>
    </dgm:pt>
    <dgm:pt modelId="{8D160CF6-5EB9-0543-96AA-D970B0C6B2EE}" type="pres">
      <dgm:prSet presAssocID="{5D787C97-D980-4440-B210-928D6982299A}" presName="rect2ParTx" presStyleLbl="alignAcc1" presStyleIdx="2" presStyleCnt="3">
        <dgm:presLayoutVars>
          <dgm:chMax val="1"/>
          <dgm:bulletEnabled val="1"/>
        </dgm:presLayoutVars>
      </dgm:prSet>
      <dgm:spPr/>
    </dgm:pt>
    <dgm:pt modelId="{0F337D72-75A8-D24A-B249-386896D14C07}" type="pres">
      <dgm:prSet presAssocID="{5D787C97-D980-4440-B210-928D6982299A}" presName="rect2ChTx" presStyleLbl="alignAcc1" presStyleIdx="2" presStyleCnt="3">
        <dgm:presLayoutVars>
          <dgm:bulletEnabled val="1"/>
        </dgm:presLayoutVars>
      </dgm:prSet>
      <dgm:spPr/>
    </dgm:pt>
    <dgm:pt modelId="{B9A55AE8-C14D-B24B-BFD0-388F15C32059}" type="pres">
      <dgm:prSet presAssocID="{7E5BF415-DD7C-46CE-81EA-C533FD19D64E}" presName="rect3ParTx" presStyleLbl="alignAcc1" presStyleIdx="2" presStyleCnt="3">
        <dgm:presLayoutVars>
          <dgm:chMax val="1"/>
          <dgm:bulletEnabled val="1"/>
        </dgm:presLayoutVars>
      </dgm:prSet>
      <dgm:spPr/>
    </dgm:pt>
    <dgm:pt modelId="{B0159E69-7459-DA45-A104-6656BAF7904C}" type="pres">
      <dgm:prSet presAssocID="{7E5BF415-DD7C-46CE-81EA-C533FD19D64E}" presName="rect3ChTx" presStyleLbl="alignAcc1" presStyleIdx="2" presStyleCnt="3">
        <dgm:presLayoutVars>
          <dgm:bulletEnabled val="1"/>
        </dgm:presLayoutVars>
      </dgm:prSet>
      <dgm:spPr/>
    </dgm:pt>
  </dgm:ptLst>
  <dgm:cxnLst>
    <dgm:cxn modelId="{18688E18-C69E-4829-B0FD-2245CE5564CD}" srcId="{7E5BF415-DD7C-46CE-81EA-C533FD19D64E}" destId="{129662DD-405A-4B1A-AC34-14BCC38CDDE6}" srcOrd="1" destOrd="0" parTransId="{71029A48-7F97-4440-8DB2-0D925A37DC6C}" sibTransId="{9045D7CC-6D04-4E1A-892A-F57A74984ABF}"/>
    <dgm:cxn modelId="{07B14F1D-2B6F-0244-AF58-4ED2FCB347A2}" type="presOf" srcId="{7E5BF415-DD7C-46CE-81EA-C533FD19D64E}" destId="{78F8D2DC-B5D7-0645-95C2-44F2345A68E6}" srcOrd="0" destOrd="0" presId="urn:microsoft.com/office/officeart/2005/8/layout/target3"/>
    <dgm:cxn modelId="{6EF34020-BEED-D84D-940A-CE4A5F9A1C52}" type="presOf" srcId="{4537B24E-F32C-4F73-9C4F-EDE47D952988}" destId="{B0159E69-7459-DA45-A104-6656BAF7904C}" srcOrd="0" destOrd="0" presId="urn:microsoft.com/office/officeart/2005/8/layout/target3"/>
    <dgm:cxn modelId="{D9EA0B23-ABB8-AD47-AA70-74CABF2B72A3}" type="presOf" srcId="{C1C0BC68-A810-4B5F-92EF-C6470DBD2260}" destId="{80D03592-EBCC-9145-BCD4-989461E2B66B}" srcOrd="0" destOrd="0" presId="urn:microsoft.com/office/officeart/2005/8/layout/target3"/>
    <dgm:cxn modelId="{E7783933-ED52-4F4E-8A52-24F999FC86D9}" srcId="{5D787C97-D980-4440-B210-928D6982299A}" destId="{820BBFEE-DF64-4D92-B301-9FAA74709D1F}" srcOrd="1" destOrd="0" parTransId="{AD40B50F-BD7B-401B-83F7-C5AD73DE40E6}" sibTransId="{25B9A11F-2269-44FC-A134-B27579F830C0}"/>
    <dgm:cxn modelId="{2206F839-4DA8-C547-A2C9-741976AF9D7C}" type="presOf" srcId="{B5446597-79E7-4762-BA53-6548F31530A7}" destId="{0341CB71-B245-F44E-AF77-295A07073FC8}" srcOrd="0" destOrd="1" presId="urn:microsoft.com/office/officeart/2005/8/layout/target3"/>
    <dgm:cxn modelId="{7920C13A-589F-F34F-B92E-5AA4A8DC72CF}" type="presOf" srcId="{51FB8555-540F-4EF7-8D46-8ABB018A3B6F}" destId="{C2227F83-A882-6645-8C4C-2C6348E3C5CB}" srcOrd="0" destOrd="0" presId="urn:microsoft.com/office/officeart/2005/8/layout/target3"/>
    <dgm:cxn modelId="{FCF49A3F-39B7-8B4E-900B-0B06B56C1F31}" type="presOf" srcId="{89EC74D7-8ED6-4609-997D-DDAF8AB36679}" destId="{0F337D72-75A8-D24A-B249-386896D14C07}" srcOrd="0" destOrd="0" presId="urn:microsoft.com/office/officeart/2005/8/layout/target3"/>
    <dgm:cxn modelId="{4024268D-F3B3-AB49-BFAE-30A169CB57A1}" type="presOf" srcId="{5D787C97-D980-4440-B210-928D6982299A}" destId="{ECA638BF-7913-2B4E-A186-060FF2790A4F}" srcOrd="0" destOrd="0" presId="urn:microsoft.com/office/officeart/2005/8/layout/target3"/>
    <dgm:cxn modelId="{4113378F-425D-41CC-A9CB-1FFF4FEF0016}" srcId="{51FB8555-540F-4EF7-8D46-8ABB018A3B6F}" destId="{7E5BF415-DD7C-46CE-81EA-C533FD19D64E}" srcOrd="2" destOrd="0" parTransId="{3496D105-5B69-4ADE-96EF-122A5A850C05}" sibTransId="{1F5FC802-6D69-4E46-BE07-5E20756FDADA}"/>
    <dgm:cxn modelId="{D7723192-5A15-4305-8B2C-938B202AB086}" srcId="{C1C0BC68-A810-4B5F-92EF-C6470DBD2260}" destId="{B5446597-79E7-4762-BA53-6548F31530A7}" srcOrd="1" destOrd="0" parTransId="{0233FA71-4D6D-4853-A4AA-40834F46506B}" sibTransId="{8272BE74-EACE-4E0B-A81D-DF800D87569F}"/>
    <dgm:cxn modelId="{E9E1DEA5-3339-2D4C-A326-F09EF3E62335}" type="presOf" srcId="{129662DD-405A-4B1A-AC34-14BCC38CDDE6}" destId="{B0159E69-7459-DA45-A104-6656BAF7904C}" srcOrd="0" destOrd="1" presId="urn:microsoft.com/office/officeart/2005/8/layout/target3"/>
    <dgm:cxn modelId="{BC17BAA6-C149-6F46-AFB4-F3AEE8303384}" type="presOf" srcId="{820BBFEE-DF64-4D92-B301-9FAA74709D1F}" destId="{0F337D72-75A8-D24A-B249-386896D14C07}" srcOrd="0" destOrd="1" presId="urn:microsoft.com/office/officeart/2005/8/layout/target3"/>
    <dgm:cxn modelId="{3B5CE2A7-FB4E-9C4D-B384-612725AF344D}" type="presOf" srcId="{5D787C97-D980-4440-B210-928D6982299A}" destId="{8D160CF6-5EB9-0543-96AA-D970B0C6B2EE}" srcOrd="1" destOrd="0" presId="urn:microsoft.com/office/officeart/2005/8/layout/target3"/>
    <dgm:cxn modelId="{13B7E9B1-D150-4219-A314-09B055A18888}" srcId="{7E5BF415-DD7C-46CE-81EA-C533FD19D64E}" destId="{4537B24E-F32C-4F73-9C4F-EDE47D952988}" srcOrd="0" destOrd="0" parTransId="{26742A97-67F7-4478-B770-44761CF89C6A}" sibTransId="{0CA7C5B6-FD4A-4DEC-8D86-06439C70E349}"/>
    <dgm:cxn modelId="{D735CEB7-C537-4EB1-B47E-8C0A39B59309}" srcId="{5D787C97-D980-4440-B210-928D6982299A}" destId="{89EC74D7-8ED6-4609-997D-DDAF8AB36679}" srcOrd="0" destOrd="0" parTransId="{0698AAB8-4775-4A7F-A278-8DD90161C1F5}" sibTransId="{17559087-0E7E-42E7-8DC5-4B772FD58A02}"/>
    <dgm:cxn modelId="{853E93BB-0F9F-CA4C-B15E-0AA6B17FE9C7}" type="presOf" srcId="{7E5BF415-DD7C-46CE-81EA-C533FD19D64E}" destId="{B9A55AE8-C14D-B24B-BFD0-388F15C32059}" srcOrd="1" destOrd="0" presId="urn:microsoft.com/office/officeart/2005/8/layout/target3"/>
    <dgm:cxn modelId="{77C6F7D1-8AB0-8740-8F5B-58931A74EDAA}" type="presOf" srcId="{EC30385C-94E2-463C-9938-AC727EF3A0BD}" destId="{0341CB71-B245-F44E-AF77-295A07073FC8}" srcOrd="0" destOrd="0" presId="urn:microsoft.com/office/officeart/2005/8/layout/target3"/>
    <dgm:cxn modelId="{87BE6BD6-C499-4615-8EF5-B677B4CFE8C6}" srcId="{51FB8555-540F-4EF7-8D46-8ABB018A3B6F}" destId="{5D787C97-D980-4440-B210-928D6982299A}" srcOrd="1" destOrd="0" parTransId="{D85245B8-A960-43B4-AB37-E2A2097E6463}" sibTransId="{C1CF9C7E-E63B-423A-9EB1-3CB2E27F093C}"/>
    <dgm:cxn modelId="{A594EEDD-4C45-8F49-A204-2576CD3D5077}" type="presOf" srcId="{C1C0BC68-A810-4B5F-92EF-C6470DBD2260}" destId="{8B354F60-6D46-764B-82B0-D2A638D6B97F}" srcOrd="1" destOrd="0" presId="urn:microsoft.com/office/officeart/2005/8/layout/target3"/>
    <dgm:cxn modelId="{4C6667EF-B515-4AD7-B1AE-F2348ABE3E9E}" srcId="{C1C0BC68-A810-4B5F-92EF-C6470DBD2260}" destId="{EC30385C-94E2-463C-9938-AC727EF3A0BD}" srcOrd="0" destOrd="0" parTransId="{58DF4C60-3566-42CD-B46D-A4F7342C86B5}" sibTransId="{08A01995-8A59-4BE3-9C91-CE9AECB335DE}"/>
    <dgm:cxn modelId="{E25CC5FC-6634-43C9-B82A-600821DFEB2A}" srcId="{51FB8555-540F-4EF7-8D46-8ABB018A3B6F}" destId="{C1C0BC68-A810-4B5F-92EF-C6470DBD2260}" srcOrd="0" destOrd="0" parTransId="{DCC0BBCA-D868-4FF6-B174-2CC347601C09}" sibTransId="{F5287809-3C15-4CCC-8752-80339C1152A5}"/>
    <dgm:cxn modelId="{52D0B0A4-334E-EE44-9F85-AB6D04F9F6DD}" type="presParOf" srcId="{C2227F83-A882-6645-8C4C-2C6348E3C5CB}" destId="{89412D3C-0ADC-8C4A-AD31-A23057217F21}" srcOrd="0" destOrd="0" presId="urn:microsoft.com/office/officeart/2005/8/layout/target3"/>
    <dgm:cxn modelId="{2536B41B-98A2-194C-8F9F-E46A268B9207}" type="presParOf" srcId="{C2227F83-A882-6645-8C4C-2C6348E3C5CB}" destId="{DA29D643-23CB-B942-8834-9D0EBA49D552}" srcOrd="1" destOrd="0" presId="urn:microsoft.com/office/officeart/2005/8/layout/target3"/>
    <dgm:cxn modelId="{8C152D35-AF30-3C47-8903-52CE94AE173F}" type="presParOf" srcId="{C2227F83-A882-6645-8C4C-2C6348E3C5CB}" destId="{80D03592-EBCC-9145-BCD4-989461E2B66B}" srcOrd="2" destOrd="0" presId="urn:microsoft.com/office/officeart/2005/8/layout/target3"/>
    <dgm:cxn modelId="{F7F7EB99-17B6-0443-9B8E-9634B50CD7EB}" type="presParOf" srcId="{C2227F83-A882-6645-8C4C-2C6348E3C5CB}" destId="{F474D14C-546A-F147-B2B7-A6F41925F9A0}" srcOrd="3" destOrd="0" presId="urn:microsoft.com/office/officeart/2005/8/layout/target3"/>
    <dgm:cxn modelId="{8898C4C8-5FB6-7E4B-8C45-5A457ED4F0FF}" type="presParOf" srcId="{C2227F83-A882-6645-8C4C-2C6348E3C5CB}" destId="{2B90DDED-C5F8-E645-8EC6-84308CC63D3A}" srcOrd="4" destOrd="0" presId="urn:microsoft.com/office/officeart/2005/8/layout/target3"/>
    <dgm:cxn modelId="{DF2C46D6-2523-F047-B22F-F59EC7C850F7}" type="presParOf" srcId="{C2227F83-A882-6645-8C4C-2C6348E3C5CB}" destId="{ECA638BF-7913-2B4E-A186-060FF2790A4F}" srcOrd="5" destOrd="0" presId="urn:microsoft.com/office/officeart/2005/8/layout/target3"/>
    <dgm:cxn modelId="{B2029974-40A8-A042-A045-44D1F5A2AD64}" type="presParOf" srcId="{C2227F83-A882-6645-8C4C-2C6348E3C5CB}" destId="{158FD110-04F1-DA41-A31E-A8369D1F7B10}" srcOrd="6" destOrd="0" presId="urn:microsoft.com/office/officeart/2005/8/layout/target3"/>
    <dgm:cxn modelId="{44529A66-3108-D64E-AE08-C466624C9A28}" type="presParOf" srcId="{C2227F83-A882-6645-8C4C-2C6348E3C5CB}" destId="{7A42AC34-92AB-C24F-B454-557C3F6DB3F8}" srcOrd="7" destOrd="0" presId="urn:microsoft.com/office/officeart/2005/8/layout/target3"/>
    <dgm:cxn modelId="{38C10740-160E-5B45-BF41-622CBCF49053}" type="presParOf" srcId="{C2227F83-A882-6645-8C4C-2C6348E3C5CB}" destId="{78F8D2DC-B5D7-0645-95C2-44F2345A68E6}" srcOrd="8" destOrd="0" presId="urn:microsoft.com/office/officeart/2005/8/layout/target3"/>
    <dgm:cxn modelId="{F81D9262-9505-8848-946A-0FDF963FBAA3}" type="presParOf" srcId="{C2227F83-A882-6645-8C4C-2C6348E3C5CB}" destId="{8B354F60-6D46-764B-82B0-D2A638D6B97F}" srcOrd="9" destOrd="0" presId="urn:microsoft.com/office/officeart/2005/8/layout/target3"/>
    <dgm:cxn modelId="{F1270A40-4720-4445-8EAE-970C0BD70AD0}" type="presParOf" srcId="{C2227F83-A882-6645-8C4C-2C6348E3C5CB}" destId="{0341CB71-B245-F44E-AF77-295A07073FC8}" srcOrd="10" destOrd="0" presId="urn:microsoft.com/office/officeart/2005/8/layout/target3"/>
    <dgm:cxn modelId="{591E36D2-8C1B-854C-B5DD-D89591C7A3D0}" type="presParOf" srcId="{C2227F83-A882-6645-8C4C-2C6348E3C5CB}" destId="{8D160CF6-5EB9-0543-96AA-D970B0C6B2EE}" srcOrd="11" destOrd="0" presId="urn:microsoft.com/office/officeart/2005/8/layout/target3"/>
    <dgm:cxn modelId="{10B1B5BB-6276-564E-9BE8-C5403F368E26}" type="presParOf" srcId="{C2227F83-A882-6645-8C4C-2C6348E3C5CB}" destId="{0F337D72-75A8-D24A-B249-386896D14C07}" srcOrd="12" destOrd="0" presId="urn:microsoft.com/office/officeart/2005/8/layout/target3"/>
    <dgm:cxn modelId="{C6470B37-60C9-9E4D-A9C1-9B814139A527}" type="presParOf" srcId="{C2227F83-A882-6645-8C4C-2C6348E3C5CB}" destId="{B9A55AE8-C14D-B24B-BFD0-388F15C32059}" srcOrd="13" destOrd="0" presId="urn:microsoft.com/office/officeart/2005/8/layout/target3"/>
    <dgm:cxn modelId="{6C4F460D-185E-8843-A49B-0C9F5A9AB2F9}" type="presParOf" srcId="{C2227F83-A882-6645-8C4C-2C6348E3C5CB}" destId="{B0159E69-7459-DA45-A104-6656BAF7904C}" srcOrd="14"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1FB8555-540F-4EF7-8D46-8ABB018A3B6F}" type="doc">
      <dgm:prSet loTypeId="urn:microsoft.com/office/officeart/2005/8/layout/target3" loCatId="process" qsTypeId="urn:microsoft.com/office/officeart/2005/8/quickstyle/simple5" qsCatId="simple" csTypeId="urn:microsoft.com/office/officeart/2005/8/colors/accent5_2" csCatId="accent5" phldr="1"/>
      <dgm:spPr/>
      <dgm:t>
        <a:bodyPr/>
        <a:lstStyle/>
        <a:p>
          <a:endParaRPr lang="en-US"/>
        </a:p>
      </dgm:t>
    </dgm:pt>
    <dgm:pt modelId="{C1C0BC68-A810-4B5F-92EF-C6470DBD2260}">
      <dgm:prSet phldrT="[Text]"/>
      <dgm:spPr>
        <a:ln>
          <a:solidFill>
            <a:schemeClr val="accent3">
              <a:lumMod val="50000"/>
            </a:schemeClr>
          </a:solidFill>
        </a:ln>
      </dgm:spPr>
      <dgm:t>
        <a:bodyPr/>
        <a:lstStyle/>
        <a:p>
          <a:r>
            <a:rPr lang="en-US" dirty="0">
              <a:solidFill>
                <a:schemeClr val="accent3">
                  <a:lumMod val="75000"/>
                </a:schemeClr>
              </a:solidFill>
            </a:rPr>
            <a:t>Model Building</a:t>
          </a:r>
        </a:p>
      </dgm:t>
      <dgm:extLst>
        <a:ext uri="{E40237B7-FDA0-4F09-8148-C483321AD2D9}">
          <dgm14:cNvPr xmlns:dgm14="http://schemas.microsoft.com/office/drawing/2010/diagram" id="0" name="" title="Step 1 Title"/>
        </a:ext>
      </dgm:extLst>
    </dgm:pt>
    <dgm:pt modelId="{DCC0BBCA-D868-4FF6-B174-2CC347601C09}" type="parTrans" cxnId="{E25CC5FC-6634-43C9-B82A-600821DFEB2A}">
      <dgm:prSet/>
      <dgm:spPr/>
      <dgm:t>
        <a:bodyPr/>
        <a:lstStyle/>
        <a:p>
          <a:endParaRPr lang="en-US"/>
        </a:p>
      </dgm:t>
    </dgm:pt>
    <dgm:pt modelId="{F5287809-3C15-4CCC-8752-80339C1152A5}" type="sibTrans" cxnId="{E25CC5FC-6634-43C9-B82A-600821DFEB2A}">
      <dgm:prSet/>
      <dgm:spPr/>
      <dgm:t>
        <a:bodyPr/>
        <a:lstStyle/>
        <a:p>
          <a:endParaRPr lang="en-US" dirty="0"/>
        </a:p>
      </dgm:t>
    </dgm:pt>
    <dgm:pt modelId="{EC30385C-94E2-463C-9938-AC727EF3A0BD}">
      <dgm:prSet phldrT="[Text]">
        <dgm:style>
          <a:lnRef idx="2">
            <a:schemeClr val="dk1"/>
          </a:lnRef>
          <a:fillRef idx="1">
            <a:schemeClr val="lt1"/>
          </a:fillRef>
          <a:effectRef idx="0">
            <a:schemeClr val="dk1"/>
          </a:effectRef>
          <a:fontRef idx="minor">
            <a:schemeClr val="dk1"/>
          </a:fontRef>
        </dgm:style>
      </dgm:prSet>
      <dgm:spPr/>
      <dgm:t>
        <a:bodyPr/>
        <a:lstStyle/>
        <a:p>
          <a:r>
            <a:rPr lang="en-US" dirty="0"/>
            <a:t>Create appropriate Regression Machine Learning model function</a:t>
          </a:r>
        </a:p>
      </dgm:t>
    </dgm:pt>
    <dgm:pt modelId="{58DF4C60-3566-42CD-B46D-A4F7342C86B5}" type="parTrans" cxnId="{4C6667EF-B515-4AD7-B1AE-F2348ABE3E9E}">
      <dgm:prSet/>
      <dgm:spPr/>
      <dgm:t>
        <a:bodyPr/>
        <a:lstStyle/>
        <a:p>
          <a:endParaRPr lang="en-US"/>
        </a:p>
      </dgm:t>
    </dgm:pt>
    <dgm:pt modelId="{08A01995-8A59-4BE3-9C91-CE9AECB335DE}" type="sibTrans" cxnId="{4C6667EF-B515-4AD7-B1AE-F2348ABE3E9E}">
      <dgm:prSet/>
      <dgm:spPr/>
      <dgm:t>
        <a:bodyPr/>
        <a:lstStyle/>
        <a:p>
          <a:endParaRPr lang="en-US"/>
        </a:p>
      </dgm:t>
    </dgm:pt>
    <dgm:pt modelId="{5D787C97-D980-4440-B210-928D6982299A}">
      <dgm:prSet phldrT="[Text]"/>
      <dgm:spPr>
        <a:ln>
          <a:solidFill>
            <a:schemeClr val="accent3">
              <a:lumMod val="50000"/>
            </a:schemeClr>
          </a:solidFill>
        </a:ln>
      </dgm:spPr>
      <dgm:t>
        <a:bodyPr/>
        <a:lstStyle/>
        <a:p>
          <a:r>
            <a:rPr lang="en-US" dirty="0">
              <a:solidFill>
                <a:schemeClr val="accent3">
                  <a:lumMod val="75000"/>
                </a:schemeClr>
              </a:solidFill>
            </a:rPr>
            <a:t>Model Evaluation</a:t>
          </a:r>
        </a:p>
      </dgm:t>
      <dgm:extLst>
        <a:ext uri="{E40237B7-FDA0-4F09-8148-C483321AD2D9}">
          <dgm14:cNvPr xmlns:dgm14="http://schemas.microsoft.com/office/drawing/2010/diagram" id="0" name="" title="Step 2 Title"/>
        </a:ext>
      </dgm:extLst>
    </dgm:pt>
    <dgm:pt modelId="{D85245B8-A960-43B4-AB37-E2A2097E6463}" type="parTrans" cxnId="{87BE6BD6-C499-4615-8EF5-B677B4CFE8C6}">
      <dgm:prSet/>
      <dgm:spPr/>
      <dgm:t>
        <a:bodyPr/>
        <a:lstStyle/>
        <a:p>
          <a:endParaRPr lang="en-US"/>
        </a:p>
      </dgm:t>
    </dgm:pt>
    <dgm:pt modelId="{C1CF9C7E-E63B-423A-9EB1-3CB2E27F093C}" type="sibTrans" cxnId="{87BE6BD6-C499-4615-8EF5-B677B4CFE8C6}">
      <dgm:prSet/>
      <dgm:spPr/>
      <dgm:t>
        <a:bodyPr/>
        <a:lstStyle/>
        <a:p>
          <a:endParaRPr lang="en-US" dirty="0"/>
        </a:p>
      </dgm:t>
    </dgm:pt>
    <dgm:pt modelId="{89EC74D7-8ED6-4609-997D-DDAF8AB36679}">
      <dgm:prSet phldrT="[Text]">
        <dgm:style>
          <a:lnRef idx="2">
            <a:schemeClr val="dk1"/>
          </a:lnRef>
          <a:fillRef idx="1">
            <a:schemeClr val="lt1"/>
          </a:fillRef>
          <a:effectRef idx="0">
            <a:schemeClr val="dk1"/>
          </a:effectRef>
          <a:fontRef idx="minor">
            <a:schemeClr val="dk1"/>
          </a:fontRef>
        </dgm:style>
      </dgm:prSet>
      <dgm:spPr/>
      <dgm:t>
        <a:bodyPr/>
        <a:lstStyle/>
        <a:p>
          <a:r>
            <a:rPr lang="en-US" dirty="0"/>
            <a:t>Usage of evaluation metrics to check the accuracy of the models over trained and test data inputs</a:t>
          </a:r>
        </a:p>
      </dgm:t>
    </dgm:pt>
    <dgm:pt modelId="{0698AAB8-4775-4A7F-A278-8DD90161C1F5}" type="parTrans" cxnId="{D735CEB7-C537-4EB1-B47E-8C0A39B59309}">
      <dgm:prSet/>
      <dgm:spPr/>
      <dgm:t>
        <a:bodyPr/>
        <a:lstStyle/>
        <a:p>
          <a:endParaRPr lang="en-US"/>
        </a:p>
      </dgm:t>
    </dgm:pt>
    <dgm:pt modelId="{17559087-0E7E-42E7-8DC5-4B772FD58A02}" type="sibTrans" cxnId="{D735CEB7-C537-4EB1-B47E-8C0A39B59309}">
      <dgm:prSet/>
      <dgm:spPr/>
      <dgm:t>
        <a:bodyPr/>
        <a:lstStyle/>
        <a:p>
          <a:endParaRPr lang="en-US"/>
        </a:p>
      </dgm:t>
    </dgm:pt>
    <dgm:pt modelId="{7E5BF415-DD7C-46CE-81EA-C533FD19D64E}">
      <dgm:prSet phldrT="[Text]"/>
      <dgm:spPr>
        <a:ln>
          <a:solidFill>
            <a:schemeClr val="accent3">
              <a:lumMod val="50000"/>
            </a:schemeClr>
          </a:solidFill>
        </a:ln>
      </dgm:spPr>
      <dgm:t>
        <a:bodyPr/>
        <a:lstStyle/>
        <a:p>
          <a:r>
            <a:rPr lang="en-US" dirty="0">
              <a:solidFill>
                <a:schemeClr val="accent3">
                  <a:lumMod val="75000"/>
                </a:schemeClr>
              </a:solidFill>
            </a:rPr>
            <a:t>Hyperparameter Tuning Best Model</a:t>
          </a:r>
        </a:p>
      </dgm:t>
      <dgm:extLst>
        <a:ext uri="{E40237B7-FDA0-4F09-8148-C483321AD2D9}">
          <dgm14:cNvPr xmlns:dgm14="http://schemas.microsoft.com/office/drawing/2010/diagram" id="0" name="" title="Step 3 Title"/>
        </a:ext>
      </dgm:extLst>
    </dgm:pt>
    <dgm:pt modelId="{3496D105-5B69-4ADE-96EF-122A5A850C05}" type="parTrans" cxnId="{4113378F-425D-41CC-A9CB-1FFF4FEF0016}">
      <dgm:prSet/>
      <dgm:spPr/>
      <dgm:t>
        <a:bodyPr/>
        <a:lstStyle/>
        <a:p>
          <a:endParaRPr lang="en-US"/>
        </a:p>
      </dgm:t>
    </dgm:pt>
    <dgm:pt modelId="{1F5FC802-6D69-4E46-BE07-5E20756FDADA}" type="sibTrans" cxnId="{4113378F-425D-41CC-A9CB-1FFF4FEF0016}">
      <dgm:prSet/>
      <dgm:spPr/>
      <dgm:t>
        <a:bodyPr/>
        <a:lstStyle/>
        <a:p>
          <a:endParaRPr lang="en-US"/>
        </a:p>
      </dgm:t>
    </dgm:pt>
    <dgm:pt modelId="{4537B24E-F32C-4F73-9C4F-EDE47D952988}">
      <dgm:prSet phldrT="[Text]">
        <dgm:style>
          <a:lnRef idx="2">
            <a:schemeClr val="dk1"/>
          </a:lnRef>
          <a:fillRef idx="1">
            <a:schemeClr val="lt1"/>
          </a:fillRef>
          <a:effectRef idx="0">
            <a:schemeClr val="dk1"/>
          </a:effectRef>
          <a:fontRef idx="minor">
            <a:schemeClr val="dk1"/>
          </a:fontRef>
        </dgm:style>
      </dgm:prSet>
      <dgm:spPr/>
      <dgm:t>
        <a:bodyPr/>
        <a:lstStyle/>
        <a:p>
          <a:r>
            <a:rPr lang="en-US" dirty="0"/>
            <a:t>Choosing the appropriate Regression Machine Learning model to check various parameter permutation and combinations</a:t>
          </a:r>
        </a:p>
      </dgm:t>
    </dgm:pt>
    <dgm:pt modelId="{26742A97-67F7-4478-B770-44761CF89C6A}" type="parTrans" cxnId="{13B7E9B1-D150-4219-A314-09B055A18888}">
      <dgm:prSet/>
      <dgm:spPr/>
      <dgm:t>
        <a:bodyPr/>
        <a:lstStyle/>
        <a:p>
          <a:endParaRPr lang="en-US"/>
        </a:p>
      </dgm:t>
    </dgm:pt>
    <dgm:pt modelId="{0CA7C5B6-FD4A-4DEC-8D86-06439C70E349}" type="sibTrans" cxnId="{13B7E9B1-D150-4219-A314-09B055A18888}">
      <dgm:prSet/>
      <dgm:spPr/>
      <dgm:t>
        <a:bodyPr/>
        <a:lstStyle/>
        <a:p>
          <a:endParaRPr lang="en-US"/>
        </a:p>
      </dgm:t>
    </dgm:pt>
    <dgm:pt modelId="{B5446597-79E7-4762-BA53-6548F31530A7}">
      <dgm:prSet phldrT="[Text]">
        <dgm:style>
          <a:lnRef idx="2">
            <a:schemeClr val="dk1"/>
          </a:lnRef>
          <a:fillRef idx="1">
            <a:schemeClr val="lt1"/>
          </a:fillRef>
          <a:effectRef idx="0">
            <a:schemeClr val="dk1"/>
          </a:effectRef>
          <a:fontRef idx="minor">
            <a:schemeClr val="dk1"/>
          </a:fontRef>
        </dgm:style>
      </dgm:prSet>
      <dgm:spPr/>
      <dgm:t>
        <a:bodyPr/>
        <a:lstStyle/>
        <a:p>
          <a:r>
            <a:rPr lang="en-US" dirty="0"/>
            <a:t>Need to ensure that whenever the regression function is called it is able to process all the necessary parameters</a:t>
          </a:r>
        </a:p>
      </dgm:t>
    </dgm:pt>
    <dgm:pt modelId="{0233FA71-4D6D-4853-A4AA-40834F46506B}" type="parTrans" cxnId="{D7723192-5A15-4305-8B2C-938B202AB086}">
      <dgm:prSet/>
      <dgm:spPr/>
      <dgm:t>
        <a:bodyPr/>
        <a:lstStyle/>
        <a:p>
          <a:endParaRPr lang="en-US"/>
        </a:p>
      </dgm:t>
    </dgm:pt>
    <dgm:pt modelId="{8272BE74-EACE-4E0B-A81D-DF800D87569F}" type="sibTrans" cxnId="{D7723192-5A15-4305-8B2C-938B202AB086}">
      <dgm:prSet/>
      <dgm:spPr/>
      <dgm:t>
        <a:bodyPr/>
        <a:lstStyle/>
        <a:p>
          <a:endParaRPr lang="en-US"/>
        </a:p>
      </dgm:t>
    </dgm:pt>
    <dgm:pt modelId="{820BBFEE-DF64-4D92-B301-9FAA74709D1F}">
      <dgm:prSet phldrT="[Text]">
        <dgm:style>
          <a:lnRef idx="2">
            <a:schemeClr val="dk1"/>
          </a:lnRef>
          <a:fillRef idx="1">
            <a:schemeClr val="lt1"/>
          </a:fillRef>
          <a:effectRef idx="0">
            <a:schemeClr val="dk1"/>
          </a:effectRef>
          <a:fontRef idx="minor">
            <a:schemeClr val="dk1"/>
          </a:fontRef>
        </dgm:style>
      </dgm:prSet>
      <dgm:spPr/>
      <dgm:t>
        <a:bodyPr/>
        <a:lstStyle/>
        <a:p>
          <a:r>
            <a:rPr lang="en-US" dirty="0"/>
            <a:t>Ensure the cross validation techniques helps in reducing over fitting and under fitting data</a:t>
          </a:r>
        </a:p>
      </dgm:t>
    </dgm:pt>
    <dgm:pt modelId="{AD40B50F-BD7B-401B-83F7-C5AD73DE40E6}" type="parTrans" cxnId="{E7783933-ED52-4F4E-8A52-24F999FC86D9}">
      <dgm:prSet/>
      <dgm:spPr/>
      <dgm:t>
        <a:bodyPr/>
        <a:lstStyle/>
        <a:p>
          <a:endParaRPr lang="en-US"/>
        </a:p>
      </dgm:t>
    </dgm:pt>
    <dgm:pt modelId="{25B9A11F-2269-44FC-A134-B27579F830C0}" type="sibTrans" cxnId="{E7783933-ED52-4F4E-8A52-24F999FC86D9}">
      <dgm:prSet/>
      <dgm:spPr/>
      <dgm:t>
        <a:bodyPr/>
        <a:lstStyle/>
        <a:p>
          <a:endParaRPr lang="en-US"/>
        </a:p>
      </dgm:t>
    </dgm:pt>
    <dgm:pt modelId="{129662DD-405A-4B1A-AC34-14BCC38CDDE6}">
      <dgm:prSet phldrT="[Text]">
        <dgm:style>
          <a:lnRef idx="2">
            <a:schemeClr val="dk1"/>
          </a:lnRef>
          <a:fillRef idx="1">
            <a:schemeClr val="lt1"/>
          </a:fillRef>
          <a:effectRef idx="0">
            <a:schemeClr val="dk1"/>
          </a:effectRef>
          <a:fontRef idx="minor">
            <a:schemeClr val="dk1"/>
          </a:fontRef>
        </dgm:style>
      </dgm:prSet>
      <dgm:spPr/>
      <dgm:t>
        <a:bodyPr/>
        <a:lstStyle/>
        <a:p>
          <a:r>
            <a:rPr lang="en-US" dirty="0"/>
            <a:t>Using Grid Search CV to obtain the best parameters that can be plugged into the selected model</a:t>
          </a:r>
        </a:p>
      </dgm:t>
    </dgm:pt>
    <dgm:pt modelId="{71029A48-7F97-4440-8DB2-0D925A37DC6C}" type="parTrans" cxnId="{18688E18-C69E-4829-B0FD-2245CE5564CD}">
      <dgm:prSet/>
      <dgm:spPr/>
      <dgm:t>
        <a:bodyPr/>
        <a:lstStyle/>
        <a:p>
          <a:endParaRPr lang="en-US"/>
        </a:p>
      </dgm:t>
    </dgm:pt>
    <dgm:pt modelId="{9045D7CC-6D04-4E1A-892A-F57A74984ABF}" type="sibTrans" cxnId="{18688E18-C69E-4829-B0FD-2245CE5564CD}">
      <dgm:prSet/>
      <dgm:spPr/>
      <dgm:t>
        <a:bodyPr/>
        <a:lstStyle/>
        <a:p>
          <a:endParaRPr lang="en-US"/>
        </a:p>
      </dgm:t>
    </dgm:pt>
    <dgm:pt modelId="{FE90F4B3-0800-2041-9645-1E1D3A1C472E}" type="pres">
      <dgm:prSet presAssocID="{51FB8555-540F-4EF7-8D46-8ABB018A3B6F}" presName="Name0" presStyleCnt="0">
        <dgm:presLayoutVars>
          <dgm:chMax val="7"/>
          <dgm:dir/>
          <dgm:animLvl val="lvl"/>
          <dgm:resizeHandles val="exact"/>
        </dgm:presLayoutVars>
      </dgm:prSet>
      <dgm:spPr/>
    </dgm:pt>
    <dgm:pt modelId="{AE0579EA-07AB-1246-8301-75C400BBA8E1}" type="pres">
      <dgm:prSet presAssocID="{C1C0BC68-A810-4B5F-92EF-C6470DBD2260}" presName="circle1" presStyleLbl="node1" presStyleIdx="0" presStyleCnt="3"/>
      <dgm:spPr>
        <a:gradFill rotWithShape="0">
          <a:gsLst>
            <a:gs pos="0">
              <a:schemeClr val="accent3">
                <a:lumMod val="50000"/>
              </a:schemeClr>
            </a:gs>
            <a:gs pos="100000">
              <a:schemeClr val="accent3">
                <a:lumMod val="75000"/>
              </a:schemeClr>
            </a:gs>
          </a:gsLst>
        </a:gradFill>
      </dgm:spPr>
    </dgm:pt>
    <dgm:pt modelId="{180BF13C-082C-3749-A583-EC2BF5DD39DA}" type="pres">
      <dgm:prSet presAssocID="{C1C0BC68-A810-4B5F-92EF-C6470DBD2260}" presName="space" presStyleCnt="0"/>
      <dgm:spPr/>
    </dgm:pt>
    <dgm:pt modelId="{04AEB205-E789-A24C-8190-510675C67E4A}" type="pres">
      <dgm:prSet presAssocID="{C1C0BC68-A810-4B5F-92EF-C6470DBD2260}" presName="rect1" presStyleLbl="alignAcc1" presStyleIdx="0" presStyleCnt="3"/>
      <dgm:spPr/>
    </dgm:pt>
    <dgm:pt modelId="{57EC6D95-828C-4D4A-92FA-C38ED29F7EF6}" type="pres">
      <dgm:prSet presAssocID="{5D787C97-D980-4440-B210-928D6982299A}" presName="vertSpace2" presStyleLbl="node1" presStyleIdx="0" presStyleCnt="3"/>
      <dgm:spPr/>
    </dgm:pt>
    <dgm:pt modelId="{7AFCB8B0-1B87-5A4A-8CCD-44CDA782DF8D}" type="pres">
      <dgm:prSet presAssocID="{5D787C97-D980-4440-B210-928D6982299A}" presName="circle2" presStyleLbl="node1" presStyleIdx="1" presStyleCnt="3"/>
      <dgm:spPr>
        <a:gradFill rotWithShape="0">
          <a:gsLst>
            <a:gs pos="0">
              <a:schemeClr val="accent3">
                <a:lumMod val="50000"/>
              </a:schemeClr>
            </a:gs>
            <a:gs pos="100000">
              <a:schemeClr val="accent3">
                <a:lumMod val="75000"/>
              </a:schemeClr>
            </a:gs>
          </a:gsLst>
        </a:gradFill>
      </dgm:spPr>
    </dgm:pt>
    <dgm:pt modelId="{FDD7D827-1D5E-FF44-96C7-CE09892170DF}" type="pres">
      <dgm:prSet presAssocID="{5D787C97-D980-4440-B210-928D6982299A}" presName="rect2" presStyleLbl="alignAcc1" presStyleIdx="1" presStyleCnt="3"/>
      <dgm:spPr/>
    </dgm:pt>
    <dgm:pt modelId="{769EAF22-26C1-974D-A5CB-EB70133703B1}" type="pres">
      <dgm:prSet presAssocID="{7E5BF415-DD7C-46CE-81EA-C533FD19D64E}" presName="vertSpace3" presStyleLbl="node1" presStyleIdx="1" presStyleCnt="3"/>
      <dgm:spPr/>
    </dgm:pt>
    <dgm:pt modelId="{499ED916-E271-1844-AE7C-C4EDC9C17910}" type="pres">
      <dgm:prSet presAssocID="{7E5BF415-DD7C-46CE-81EA-C533FD19D64E}" presName="circle3" presStyleLbl="node1" presStyleIdx="2" presStyleCnt="3"/>
      <dgm:spPr>
        <a:gradFill rotWithShape="0">
          <a:gsLst>
            <a:gs pos="0">
              <a:schemeClr val="accent3">
                <a:lumMod val="50000"/>
              </a:schemeClr>
            </a:gs>
            <a:gs pos="100000">
              <a:schemeClr val="accent3">
                <a:lumMod val="75000"/>
              </a:schemeClr>
            </a:gs>
          </a:gsLst>
        </a:gradFill>
      </dgm:spPr>
    </dgm:pt>
    <dgm:pt modelId="{A8C81167-A8EC-6448-A0CA-FF566C8208F2}" type="pres">
      <dgm:prSet presAssocID="{7E5BF415-DD7C-46CE-81EA-C533FD19D64E}" presName="rect3" presStyleLbl="alignAcc1" presStyleIdx="2" presStyleCnt="3"/>
      <dgm:spPr/>
    </dgm:pt>
    <dgm:pt modelId="{CB465F41-F3DA-CB48-8D4A-BD159233022C}" type="pres">
      <dgm:prSet presAssocID="{C1C0BC68-A810-4B5F-92EF-C6470DBD2260}" presName="rect1ParTx" presStyleLbl="alignAcc1" presStyleIdx="2" presStyleCnt="3">
        <dgm:presLayoutVars>
          <dgm:chMax val="1"/>
          <dgm:bulletEnabled val="1"/>
        </dgm:presLayoutVars>
      </dgm:prSet>
      <dgm:spPr/>
    </dgm:pt>
    <dgm:pt modelId="{DECDDFCF-97B7-9443-9011-FF4A0EB598EC}" type="pres">
      <dgm:prSet presAssocID="{C1C0BC68-A810-4B5F-92EF-C6470DBD2260}" presName="rect1ChTx" presStyleLbl="alignAcc1" presStyleIdx="2" presStyleCnt="3">
        <dgm:presLayoutVars>
          <dgm:bulletEnabled val="1"/>
        </dgm:presLayoutVars>
      </dgm:prSet>
      <dgm:spPr/>
    </dgm:pt>
    <dgm:pt modelId="{34F613E7-1B77-4648-BE47-DF8F65DD166D}" type="pres">
      <dgm:prSet presAssocID="{5D787C97-D980-4440-B210-928D6982299A}" presName="rect2ParTx" presStyleLbl="alignAcc1" presStyleIdx="2" presStyleCnt="3">
        <dgm:presLayoutVars>
          <dgm:chMax val="1"/>
          <dgm:bulletEnabled val="1"/>
        </dgm:presLayoutVars>
      </dgm:prSet>
      <dgm:spPr/>
    </dgm:pt>
    <dgm:pt modelId="{7AF64875-3BC1-DA4F-80CD-0B370B3D80B6}" type="pres">
      <dgm:prSet presAssocID="{5D787C97-D980-4440-B210-928D6982299A}" presName="rect2ChTx" presStyleLbl="alignAcc1" presStyleIdx="2" presStyleCnt="3">
        <dgm:presLayoutVars>
          <dgm:bulletEnabled val="1"/>
        </dgm:presLayoutVars>
      </dgm:prSet>
      <dgm:spPr/>
    </dgm:pt>
    <dgm:pt modelId="{7A5EBB3D-A6FC-7D4B-937E-CC07A07CBBF8}" type="pres">
      <dgm:prSet presAssocID="{7E5BF415-DD7C-46CE-81EA-C533FD19D64E}" presName="rect3ParTx" presStyleLbl="alignAcc1" presStyleIdx="2" presStyleCnt="3">
        <dgm:presLayoutVars>
          <dgm:chMax val="1"/>
          <dgm:bulletEnabled val="1"/>
        </dgm:presLayoutVars>
      </dgm:prSet>
      <dgm:spPr/>
    </dgm:pt>
    <dgm:pt modelId="{BA53FF7E-2AAB-CE4C-99B4-9B70FC76A295}" type="pres">
      <dgm:prSet presAssocID="{7E5BF415-DD7C-46CE-81EA-C533FD19D64E}" presName="rect3ChTx" presStyleLbl="alignAcc1" presStyleIdx="2" presStyleCnt="3">
        <dgm:presLayoutVars>
          <dgm:bulletEnabled val="1"/>
        </dgm:presLayoutVars>
      </dgm:prSet>
      <dgm:spPr/>
    </dgm:pt>
  </dgm:ptLst>
  <dgm:cxnLst>
    <dgm:cxn modelId="{C6DA9C0F-7314-9E4D-9E21-A890844D9919}" type="presOf" srcId="{129662DD-405A-4B1A-AC34-14BCC38CDDE6}" destId="{BA53FF7E-2AAB-CE4C-99B4-9B70FC76A295}" srcOrd="0" destOrd="1" presId="urn:microsoft.com/office/officeart/2005/8/layout/target3"/>
    <dgm:cxn modelId="{18688E18-C69E-4829-B0FD-2245CE5564CD}" srcId="{7E5BF415-DD7C-46CE-81EA-C533FD19D64E}" destId="{129662DD-405A-4B1A-AC34-14BCC38CDDE6}" srcOrd="1" destOrd="0" parTransId="{71029A48-7F97-4440-8DB2-0D925A37DC6C}" sibTransId="{9045D7CC-6D04-4E1A-892A-F57A74984ABF}"/>
    <dgm:cxn modelId="{83A63A19-06CF-5F47-8A8E-30410724F343}" type="presOf" srcId="{B5446597-79E7-4762-BA53-6548F31530A7}" destId="{DECDDFCF-97B7-9443-9011-FF4A0EB598EC}" srcOrd="0" destOrd="1" presId="urn:microsoft.com/office/officeart/2005/8/layout/target3"/>
    <dgm:cxn modelId="{205A9D29-3DC1-5240-88D9-C6C0EF9B0A39}" type="presOf" srcId="{7E5BF415-DD7C-46CE-81EA-C533FD19D64E}" destId="{7A5EBB3D-A6FC-7D4B-937E-CC07A07CBBF8}" srcOrd="1" destOrd="0" presId="urn:microsoft.com/office/officeart/2005/8/layout/target3"/>
    <dgm:cxn modelId="{C3223631-559E-C54B-A60A-A366B811DCDF}" type="presOf" srcId="{820BBFEE-DF64-4D92-B301-9FAA74709D1F}" destId="{7AF64875-3BC1-DA4F-80CD-0B370B3D80B6}" srcOrd="0" destOrd="1" presId="urn:microsoft.com/office/officeart/2005/8/layout/target3"/>
    <dgm:cxn modelId="{E7783933-ED52-4F4E-8A52-24F999FC86D9}" srcId="{5D787C97-D980-4440-B210-928D6982299A}" destId="{820BBFEE-DF64-4D92-B301-9FAA74709D1F}" srcOrd="1" destOrd="0" parTransId="{AD40B50F-BD7B-401B-83F7-C5AD73DE40E6}" sibTransId="{25B9A11F-2269-44FC-A134-B27579F830C0}"/>
    <dgm:cxn modelId="{0516023E-F600-554B-A95D-7DDC4B8EF6B9}" type="presOf" srcId="{4537B24E-F32C-4F73-9C4F-EDE47D952988}" destId="{BA53FF7E-2AAB-CE4C-99B4-9B70FC76A295}" srcOrd="0" destOrd="0" presId="urn:microsoft.com/office/officeart/2005/8/layout/target3"/>
    <dgm:cxn modelId="{73CAA856-B316-F64F-BEA9-0CEFCBE15DB4}" type="presOf" srcId="{51FB8555-540F-4EF7-8D46-8ABB018A3B6F}" destId="{FE90F4B3-0800-2041-9645-1E1D3A1C472E}" srcOrd="0" destOrd="0" presId="urn:microsoft.com/office/officeart/2005/8/layout/target3"/>
    <dgm:cxn modelId="{4113378F-425D-41CC-A9CB-1FFF4FEF0016}" srcId="{51FB8555-540F-4EF7-8D46-8ABB018A3B6F}" destId="{7E5BF415-DD7C-46CE-81EA-C533FD19D64E}" srcOrd="2" destOrd="0" parTransId="{3496D105-5B69-4ADE-96EF-122A5A850C05}" sibTransId="{1F5FC802-6D69-4E46-BE07-5E20756FDADA}"/>
    <dgm:cxn modelId="{D7723192-5A15-4305-8B2C-938B202AB086}" srcId="{C1C0BC68-A810-4B5F-92EF-C6470DBD2260}" destId="{B5446597-79E7-4762-BA53-6548F31530A7}" srcOrd="1" destOrd="0" parTransId="{0233FA71-4D6D-4853-A4AA-40834F46506B}" sibTransId="{8272BE74-EACE-4E0B-A81D-DF800D87569F}"/>
    <dgm:cxn modelId="{046EE7A0-95D5-534C-93CA-7C97C9C1ECB0}" type="presOf" srcId="{C1C0BC68-A810-4B5F-92EF-C6470DBD2260}" destId="{CB465F41-F3DA-CB48-8D4A-BD159233022C}" srcOrd="1" destOrd="0" presId="urn:microsoft.com/office/officeart/2005/8/layout/target3"/>
    <dgm:cxn modelId="{B9F5D8A2-2601-8D41-AAB2-1941BEE7A1F0}" type="presOf" srcId="{EC30385C-94E2-463C-9938-AC727EF3A0BD}" destId="{DECDDFCF-97B7-9443-9011-FF4A0EB598EC}" srcOrd="0" destOrd="0" presId="urn:microsoft.com/office/officeart/2005/8/layout/target3"/>
    <dgm:cxn modelId="{13B7E9B1-D150-4219-A314-09B055A18888}" srcId="{7E5BF415-DD7C-46CE-81EA-C533FD19D64E}" destId="{4537B24E-F32C-4F73-9C4F-EDE47D952988}" srcOrd="0" destOrd="0" parTransId="{26742A97-67F7-4478-B770-44761CF89C6A}" sibTransId="{0CA7C5B6-FD4A-4DEC-8D86-06439C70E349}"/>
    <dgm:cxn modelId="{D735CEB7-C537-4EB1-B47E-8C0A39B59309}" srcId="{5D787C97-D980-4440-B210-928D6982299A}" destId="{89EC74D7-8ED6-4609-997D-DDAF8AB36679}" srcOrd="0" destOrd="0" parTransId="{0698AAB8-4775-4A7F-A278-8DD90161C1F5}" sibTransId="{17559087-0E7E-42E7-8DC5-4B772FD58A02}"/>
    <dgm:cxn modelId="{15AE9EBB-0648-C349-8DC3-9D3B3D772028}" type="presOf" srcId="{5D787C97-D980-4440-B210-928D6982299A}" destId="{FDD7D827-1D5E-FF44-96C7-CE09892170DF}" srcOrd="0" destOrd="0" presId="urn:microsoft.com/office/officeart/2005/8/layout/target3"/>
    <dgm:cxn modelId="{97D777C5-DF88-5E4D-B217-614232730355}" type="presOf" srcId="{89EC74D7-8ED6-4609-997D-DDAF8AB36679}" destId="{7AF64875-3BC1-DA4F-80CD-0B370B3D80B6}" srcOrd="0" destOrd="0" presId="urn:microsoft.com/office/officeart/2005/8/layout/target3"/>
    <dgm:cxn modelId="{87BE6BD6-C499-4615-8EF5-B677B4CFE8C6}" srcId="{51FB8555-540F-4EF7-8D46-8ABB018A3B6F}" destId="{5D787C97-D980-4440-B210-928D6982299A}" srcOrd="1" destOrd="0" parTransId="{D85245B8-A960-43B4-AB37-E2A2097E6463}" sibTransId="{C1CF9C7E-E63B-423A-9EB1-3CB2E27F093C}"/>
    <dgm:cxn modelId="{1F806BDE-FDF6-7B46-B939-05B4356F8BC8}" type="presOf" srcId="{5D787C97-D980-4440-B210-928D6982299A}" destId="{34F613E7-1B77-4648-BE47-DF8F65DD166D}" srcOrd="1" destOrd="0" presId="urn:microsoft.com/office/officeart/2005/8/layout/target3"/>
    <dgm:cxn modelId="{D867F8EC-EDAC-8343-9527-88376B8ED6D5}" type="presOf" srcId="{C1C0BC68-A810-4B5F-92EF-C6470DBD2260}" destId="{04AEB205-E789-A24C-8190-510675C67E4A}" srcOrd="0" destOrd="0" presId="urn:microsoft.com/office/officeart/2005/8/layout/target3"/>
    <dgm:cxn modelId="{BC94ABED-7F51-E848-9DB0-9C676EAC8EE4}" type="presOf" srcId="{7E5BF415-DD7C-46CE-81EA-C533FD19D64E}" destId="{A8C81167-A8EC-6448-A0CA-FF566C8208F2}" srcOrd="0" destOrd="0" presId="urn:microsoft.com/office/officeart/2005/8/layout/target3"/>
    <dgm:cxn modelId="{4C6667EF-B515-4AD7-B1AE-F2348ABE3E9E}" srcId="{C1C0BC68-A810-4B5F-92EF-C6470DBD2260}" destId="{EC30385C-94E2-463C-9938-AC727EF3A0BD}" srcOrd="0" destOrd="0" parTransId="{58DF4C60-3566-42CD-B46D-A4F7342C86B5}" sibTransId="{08A01995-8A59-4BE3-9C91-CE9AECB335DE}"/>
    <dgm:cxn modelId="{E25CC5FC-6634-43C9-B82A-600821DFEB2A}" srcId="{51FB8555-540F-4EF7-8D46-8ABB018A3B6F}" destId="{C1C0BC68-A810-4B5F-92EF-C6470DBD2260}" srcOrd="0" destOrd="0" parTransId="{DCC0BBCA-D868-4FF6-B174-2CC347601C09}" sibTransId="{F5287809-3C15-4CCC-8752-80339C1152A5}"/>
    <dgm:cxn modelId="{3F03EA2D-8020-CB44-9F39-48451C58B20E}" type="presParOf" srcId="{FE90F4B3-0800-2041-9645-1E1D3A1C472E}" destId="{AE0579EA-07AB-1246-8301-75C400BBA8E1}" srcOrd="0" destOrd="0" presId="urn:microsoft.com/office/officeart/2005/8/layout/target3"/>
    <dgm:cxn modelId="{BBCAE5C9-61A1-4148-959E-351442EEB86E}" type="presParOf" srcId="{FE90F4B3-0800-2041-9645-1E1D3A1C472E}" destId="{180BF13C-082C-3749-A583-EC2BF5DD39DA}" srcOrd="1" destOrd="0" presId="urn:microsoft.com/office/officeart/2005/8/layout/target3"/>
    <dgm:cxn modelId="{8F315915-DBF4-324A-969B-500A4B40285A}" type="presParOf" srcId="{FE90F4B3-0800-2041-9645-1E1D3A1C472E}" destId="{04AEB205-E789-A24C-8190-510675C67E4A}" srcOrd="2" destOrd="0" presId="urn:microsoft.com/office/officeart/2005/8/layout/target3"/>
    <dgm:cxn modelId="{61D3CBD6-DC54-F54C-AE42-F399E68DCD63}" type="presParOf" srcId="{FE90F4B3-0800-2041-9645-1E1D3A1C472E}" destId="{57EC6D95-828C-4D4A-92FA-C38ED29F7EF6}" srcOrd="3" destOrd="0" presId="urn:microsoft.com/office/officeart/2005/8/layout/target3"/>
    <dgm:cxn modelId="{4CFE2C09-8A9B-2249-8ACD-5FC029D204CD}" type="presParOf" srcId="{FE90F4B3-0800-2041-9645-1E1D3A1C472E}" destId="{7AFCB8B0-1B87-5A4A-8CCD-44CDA782DF8D}" srcOrd="4" destOrd="0" presId="urn:microsoft.com/office/officeart/2005/8/layout/target3"/>
    <dgm:cxn modelId="{6306519F-AC7F-2F4F-A9C4-1CCB9C424EFA}" type="presParOf" srcId="{FE90F4B3-0800-2041-9645-1E1D3A1C472E}" destId="{FDD7D827-1D5E-FF44-96C7-CE09892170DF}" srcOrd="5" destOrd="0" presId="urn:microsoft.com/office/officeart/2005/8/layout/target3"/>
    <dgm:cxn modelId="{783FF284-59D6-4F4F-B7EE-62456ACEA04A}" type="presParOf" srcId="{FE90F4B3-0800-2041-9645-1E1D3A1C472E}" destId="{769EAF22-26C1-974D-A5CB-EB70133703B1}" srcOrd="6" destOrd="0" presId="urn:microsoft.com/office/officeart/2005/8/layout/target3"/>
    <dgm:cxn modelId="{19F78185-E974-DF41-825C-88CE35F2C89A}" type="presParOf" srcId="{FE90F4B3-0800-2041-9645-1E1D3A1C472E}" destId="{499ED916-E271-1844-AE7C-C4EDC9C17910}" srcOrd="7" destOrd="0" presId="urn:microsoft.com/office/officeart/2005/8/layout/target3"/>
    <dgm:cxn modelId="{8A25211F-1CC9-FB46-B9F7-035A695307C1}" type="presParOf" srcId="{FE90F4B3-0800-2041-9645-1E1D3A1C472E}" destId="{A8C81167-A8EC-6448-A0CA-FF566C8208F2}" srcOrd="8" destOrd="0" presId="urn:microsoft.com/office/officeart/2005/8/layout/target3"/>
    <dgm:cxn modelId="{CE1153CE-27B0-7547-812B-9C7C07ED40F3}" type="presParOf" srcId="{FE90F4B3-0800-2041-9645-1E1D3A1C472E}" destId="{CB465F41-F3DA-CB48-8D4A-BD159233022C}" srcOrd="9" destOrd="0" presId="urn:microsoft.com/office/officeart/2005/8/layout/target3"/>
    <dgm:cxn modelId="{71BFC979-E1C8-1244-B7E2-0E2034C92DF8}" type="presParOf" srcId="{FE90F4B3-0800-2041-9645-1E1D3A1C472E}" destId="{DECDDFCF-97B7-9443-9011-FF4A0EB598EC}" srcOrd="10" destOrd="0" presId="urn:microsoft.com/office/officeart/2005/8/layout/target3"/>
    <dgm:cxn modelId="{371D86BC-1C5B-4F41-9ED4-46D029C9AE26}" type="presParOf" srcId="{FE90F4B3-0800-2041-9645-1E1D3A1C472E}" destId="{34F613E7-1B77-4648-BE47-DF8F65DD166D}" srcOrd="11" destOrd="0" presId="urn:microsoft.com/office/officeart/2005/8/layout/target3"/>
    <dgm:cxn modelId="{0F07A87D-5320-924A-8DD2-72F1A24A858F}" type="presParOf" srcId="{FE90F4B3-0800-2041-9645-1E1D3A1C472E}" destId="{7AF64875-3BC1-DA4F-80CD-0B370B3D80B6}" srcOrd="12" destOrd="0" presId="urn:microsoft.com/office/officeart/2005/8/layout/target3"/>
    <dgm:cxn modelId="{1D55FA74-44AA-B543-BE7F-9A735A5A9C74}" type="presParOf" srcId="{FE90F4B3-0800-2041-9645-1E1D3A1C472E}" destId="{7A5EBB3D-A6FC-7D4B-937E-CC07A07CBBF8}" srcOrd="13" destOrd="0" presId="urn:microsoft.com/office/officeart/2005/8/layout/target3"/>
    <dgm:cxn modelId="{479375F2-C6C4-494A-96F8-AFBF729CF463}" type="presParOf" srcId="{FE90F4B3-0800-2041-9645-1E1D3A1C472E}" destId="{BA53FF7E-2AAB-CE4C-99B4-9B70FC76A295}" srcOrd="14"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C08A192-F95A-D54E-A389-453F2E9007B9}" type="doc">
      <dgm:prSet loTypeId="urn:microsoft.com/office/officeart/2005/8/layout/pList1" loCatId="" qsTypeId="urn:microsoft.com/office/officeart/2005/8/quickstyle/simple1" qsCatId="simple" csTypeId="urn:microsoft.com/office/officeart/2005/8/colors/accent1_2" csCatId="accent1" phldr="1"/>
      <dgm:spPr/>
      <dgm:t>
        <a:bodyPr/>
        <a:lstStyle/>
        <a:p>
          <a:endParaRPr lang="en-GB"/>
        </a:p>
      </dgm:t>
    </dgm:pt>
    <dgm:pt modelId="{BF36F93C-1471-5648-98D4-F9BD628ADB63}">
      <dgm:prSet phldrT="[Text]"/>
      <dgm:spPr/>
      <dgm:t>
        <a:bodyPr/>
        <a:lstStyle/>
        <a:p>
          <a:r>
            <a:rPr lang="en-IN">
              <a:solidFill>
                <a:schemeClr val="bg1"/>
              </a:solidFill>
            </a:rPr>
            <a:t>olx</a:t>
          </a:r>
          <a:r>
            <a:rPr lang="en-IN"/>
            <a:t> </a:t>
          </a:r>
          <a:endParaRPr lang="en-GB" dirty="0"/>
        </a:p>
      </dgm:t>
    </dgm:pt>
    <dgm:pt modelId="{0DCAF0F8-761A-624B-A123-3A76F50C4F8F}" type="parTrans" cxnId="{3BBD2577-4282-D742-92BB-65A70D01947E}">
      <dgm:prSet/>
      <dgm:spPr/>
      <dgm:t>
        <a:bodyPr/>
        <a:lstStyle/>
        <a:p>
          <a:endParaRPr lang="en-GB"/>
        </a:p>
      </dgm:t>
    </dgm:pt>
    <dgm:pt modelId="{F85DE137-1535-6E42-A075-01D1DDAD6DF2}" type="sibTrans" cxnId="{3BBD2577-4282-D742-92BB-65A70D01947E}">
      <dgm:prSet/>
      <dgm:spPr/>
      <dgm:t>
        <a:bodyPr/>
        <a:lstStyle/>
        <a:p>
          <a:endParaRPr lang="en-GB"/>
        </a:p>
      </dgm:t>
    </dgm:pt>
    <dgm:pt modelId="{172BB263-3F52-764C-8A04-F6F181BF2A87}">
      <dgm:prSet phldrT="[Text]"/>
      <dgm:spPr/>
      <dgm:t>
        <a:bodyPr/>
        <a:lstStyle/>
        <a:p>
          <a:r>
            <a:rPr lang="en-IN">
              <a:solidFill>
                <a:schemeClr val="bg1"/>
              </a:solidFill>
            </a:rPr>
            <a:t>cardekho</a:t>
          </a:r>
          <a:r>
            <a:rPr lang="en-IN"/>
            <a:t> </a:t>
          </a:r>
          <a:endParaRPr lang="en-GB" dirty="0"/>
        </a:p>
      </dgm:t>
    </dgm:pt>
    <dgm:pt modelId="{CBF74CFC-1AD0-5B44-8CF7-4964D66E9971}" type="parTrans" cxnId="{4E476C04-970E-754A-B669-A718740DAD31}">
      <dgm:prSet/>
      <dgm:spPr/>
      <dgm:t>
        <a:bodyPr/>
        <a:lstStyle/>
        <a:p>
          <a:endParaRPr lang="en-GB"/>
        </a:p>
      </dgm:t>
    </dgm:pt>
    <dgm:pt modelId="{851B4240-0CF7-2448-B49E-CF7A7C236A2F}" type="sibTrans" cxnId="{4E476C04-970E-754A-B669-A718740DAD31}">
      <dgm:prSet/>
      <dgm:spPr/>
      <dgm:t>
        <a:bodyPr/>
        <a:lstStyle/>
        <a:p>
          <a:endParaRPr lang="en-GB"/>
        </a:p>
      </dgm:t>
    </dgm:pt>
    <dgm:pt modelId="{79468EE4-E050-4D47-9ACD-1099FDF8D502}">
      <dgm:prSet phldrT="[Text]"/>
      <dgm:spPr/>
      <dgm:t>
        <a:bodyPr/>
        <a:lstStyle/>
        <a:p>
          <a:r>
            <a:rPr lang="en-IN">
              <a:solidFill>
                <a:schemeClr val="bg1"/>
              </a:solidFill>
            </a:rPr>
            <a:t>cars24</a:t>
          </a:r>
          <a:endParaRPr lang="en-GB" dirty="0">
            <a:solidFill>
              <a:schemeClr val="bg1"/>
            </a:solidFill>
          </a:endParaRPr>
        </a:p>
      </dgm:t>
    </dgm:pt>
    <dgm:pt modelId="{7932B096-9B55-9644-BA6D-7DDA80846448}" type="parTrans" cxnId="{E2B28A60-AC0C-5D4E-BE85-35BE9072D1F5}">
      <dgm:prSet/>
      <dgm:spPr/>
      <dgm:t>
        <a:bodyPr/>
        <a:lstStyle/>
        <a:p>
          <a:endParaRPr lang="en-GB"/>
        </a:p>
      </dgm:t>
    </dgm:pt>
    <dgm:pt modelId="{8D793065-1629-9B49-BAC0-94E07C9D996F}" type="sibTrans" cxnId="{E2B28A60-AC0C-5D4E-BE85-35BE9072D1F5}">
      <dgm:prSet/>
      <dgm:spPr/>
      <dgm:t>
        <a:bodyPr/>
        <a:lstStyle/>
        <a:p>
          <a:endParaRPr lang="en-GB"/>
        </a:p>
      </dgm:t>
    </dgm:pt>
    <dgm:pt modelId="{148880D0-6F00-F841-8D70-7644BCBB0878}">
      <dgm:prSet phldrT="[Text]"/>
      <dgm:spPr/>
      <dgm:t>
        <a:bodyPr/>
        <a:lstStyle/>
        <a:p>
          <a:r>
            <a:rPr lang="en-GB">
              <a:solidFill>
                <a:schemeClr val="bg1"/>
              </a:solidFill>
            </a:rPr>
            <a:t>ola</a:t>
          </a:r>
          <a:endParaRPr lang="en-GB" dirty="0">
            <a:solidFill>
              <a:schemeClr val="bg1"/>
            </a:solidFill>
          </a:endParaRPr>
        </a:p>
      </dgm:t>
    </dgm:pt>
    <dgm:pt modelId="{CA716AFC-2D01-3A47-AE0E-B307E99CD2F2}" type="parTrans" cxnId="{09AAE6D4-80FF-0344-92AE-5FE083046FF8}">
      <dgm:prSet/>
      <dgm:spPr/>
      <dgm:t>
        <a:bodyPr/>
        <a:lstStyle/>
        <a:p>
          <a:endParaRPr lang="en-GB"/>
        </a:p>
      </dgm:t>
    </dgm:pt>
    <dgm:pt modelId="{AB21B320-A83F-A348-998E-9BD0FCC3DB45}" type="sibTrans" cxnId="{09AAE6D4-80FF-0344-92AE-5FE083046FF8}">
      <dgm:prSet/>
      <dgm:spPr/>
      <dgm:t>
        <a:bodyPr/>
        <a:lstStyle/>
        <a:p>
          <a:endParaRPr lang="en-GB"/>
        </a:p>
      </dgm:t>
    </dgm:pt>
    <dgm:pt modelId="{046BFA3F-D3EF-C74C-8AB8-F67A2BA22D1C}" type="pres">
      <dgm:prSet presAssocID="{FC08A192-F95A-D54E-A389-453F2E9007B9}" presName="Name0" presStyleCnt="0">
        <dgm:presLayoutVars>
          <dgm:dir/>
          <dgm:resizeHandles val="exact"/>
        </dgm:presLayoutVars>
      </dgm:prSet>
      <dgm:spPr/>
    </dgm:pt>
    <dgm:pt modelId="{C61A0698-4BBE-3F4B-B2F5-4E2BB7E7E322}" type="pres">
      <dgm:prSet presAssocID="{BF36F93C-1471-5648-98D4-F9BD628ADB63}" presName="compNode" presStyleCnt="0"/>
      <dgm:spPr/>
    </dgm:pt>
    <dgm:pt modelId="{9CF499BA-4A8C-2341-90C8-561782042A27}" type="pres">
      <dgm:prSet presAssocID="{BF36F93C-1471-5648-98D4-F9BD628ADB63}" presName="pictRect" presStyleLbl="node1" presStyleIdx="0" presStyleCnt="4" custScaleX="72072" custScaleY="70405" custLinFactNeighborY="-7217"/>
      <dgm:spPr>
        <a:blipFill>
          <a:blip xmlns:r="http://schemas.openxmlformats.org/officeDocument/2006/relationships" r:embed="rId1">
            <a:extLst>
              <a:ext uri="{28A0092B-C50C-407E-A947-70E740481C1C}">
                <a14:useLocalDpi xmlns:a14="http://schemas.microsoft.com/office/drawing/2010/main" val="0"/>
              </a:ext>
            </a:extLst>
          </a:blip>
          <a:srcRect/>
          <a:stretch>
            <a:fillRect t="-23000" b="-23000"/>
          </a:stretch>
        </a:blipFill>
        <a:ln>
          <a:noFill/>
        </a:ln>
      </dgm:spPr>
    </dgm:pt>
    <dgm:pt modelId="{9C7CD153-D545-C04A-813C-81B212DFF51A}" type="pres">
      <dgm:prSet presAssocID="{BF36F93C-1471-5648-98D4-F9BD628ADB63}" presName="textRect" presStyleLbl="revTx" presStyleIdx="0" presStyleCnt="4">
        <dgm:presLayoutVars>
          <dgm:bulletEnabled val="1"/>
        </dgm:presLayoutVars>
      </dgm:prSet>
      <dgm:spPr/>
    </dgm:pt>
    <dgm:pt modelId="{6CB98D62-913A-3B49-8091-DAC5E23234AA}" type="pres">
      <dgm:prSet presAssocID="{F85DE137-1535-6E42-A075-01D1DDAD6DF2}" presName="sibTrans" presStyleLbl="sibTrans2D1" presStyleIdx="0" presStyleCnt="0"/>
      <dgm:spPr/>
    </dgm:pt>
    <dgm:pt modelId="{89CF31AF-E492-9C4E-A8FD-071975022923}" type="pres">
      <dgm:prSet presAssocID="{172BB263-3F52-764C-8A04-F6F181BF2A87}" presName="compNode" presStyleCnt="0"/>
      <dgm:spPr/>
    </dgm:pt>
    <dgm:pt modelId="{178E4158-D732-BA43-ADDF-3B4D83130F10}" type="pres">
      <dgm:prSet presAssocID="{172BB263-3F52-764C-8A04-F6F181BF2A87}" presName="pictRect" presStyleLbl="node1" presStyleIdx="1" presStyleCnt="4" custScaleX="72072" custScaleY="70405" custLinFactNeighborY="-7217"/>
      <dgm:spPr>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t="-23000" b="-23000"/>
          </a:stretch>
        </a:blipFill>
        <a:ln>
          <a:noFill/>
        </a:ln>
      </dgm:spPr>
    </dgm:pt>
    <dgm:pt modelId="{81986279-07E3-5143-B425-6610745BBB7B}" type="pres">
      <dgm:prSet presAssocID="{172BB263-3F52-764C-8A04-F6F181BF2A87}" presName="textRect" presStyleLbl="revTx" presStyleIdx="1" presStyleCnt="4">
        <dgm:presLayoutVars>
          <dgm:bulletEnabled val="1"/>
        </dgm:presLayoutVars>
      </dgm:prSet>
      <dgm:spPr/>
    </dgm:pt>
    <dgm:pt modelId="{900EA5B0-4C20-3344-871D-E484BDCCAB1E}" type="pres">
      <dgm:prSet presAssocID="{851B4240-0CF7-2448-B49E-CF7A7C236A2F}" presName="sibTrans" presStyleLbl="sibTrans2D1" presStyleIdx="0" presStyleCnt="0"/>
      <dgm:spPr/>
    </dgm:pt>
    <dgm:pt modelId="{3A83EDD1-D512-524F-921A-BDDBEA7CA3BF}" type="pres">
      <dgm:prSet presAssocID="{79468EE4-E050-4D47-9ACD-1099FDF8D502}" presName="compNode" presStyleCnt="0"/>
      <dgm:spPr/>
    </dgm:pt>
    <dgm:pt modelId="{12019893-8FA3-F142-838B-1F54839F9290}" type="pres">
      <dgm:prSet presAssocID="{79468EE4-E050-4D47-9ACD-1099FDF8D502}" presName="pictRect" presStyleLbl="node1" presStyleIdx="2" presStyleCnt="4" custScaleX="72072" custScaleY="70405" custLinFactNeighborY="-7217"/>
      <dgm:spPr>
        <a:blipFill>
          <a:blip xmlns:r="http://schemas.openxmlformats.org/officeDocument/2006/relationships" r:embed="rId3">
            <a:extLst>
              <a:ext uri="{28A0092B-C50C-407E-A947-70E740481C1C}">
                <a14:useLocalDpi xmlns:a14="http://schemas.microsoft.com/office/drawing/2010/main" val="0"/>
              </a:ext>
            </a:extLst>
          </a:blip>
          <a:srcRect/>
          <a:stretch>
            <a:fillRect t="-23000" b="-23000"/>
          </a:stretch>
        </a:blipFill>
        <a:ln>
          <a:noFill/>
        </a:ln>
      </dgm:spPr>
    </dgm:pt>
    <dgm:pt modelId="{2F3BCB29-9B1C-F04B-86C2-04342AD75F44}" type="pres">
      <dgm:prSet presAssocID="{79468EE4-E050-4D47-9ACD-1099FDF8D502}" presName="textRect" presStyleLbl="revTx" presStyleIdx="2" presStyleCnt="4">
        <dgm:presLayoutVars>
          <dgm:bulletEnabled val="1"/>
        </dgm:presLayoutVars>
      </dgm:prSet>
      <dgm:spPr/>
    </dgm:pt>
    <dgm:pt modelId="{133DF5A3-CC1E-8243-AB3E-783595AAE4E0}" type="pres">
      <dgm:prSet presAssocID="{8D793065-1629-9B49-BAC0-94E07C9D996F}" presName="sibTrans" presStyleLbl="sibTrans2D1" presStyleIdx="0" presStyleCnt="0"/>
      <dgm:spPr/>
    </dgm:pt>
    <dgm:pt modelId="{A349C0BD-3EE0-A142-84DB-C0C7C0D9A044}" type="pres">
      <dgm:prSet presAssocID="{148880D0-6F00-F841-8D70-7644BCBB0878}" presName="compNode" presStyleCnt="0"/>
      <dgm:spPr/>
    </dgm:pt>
    <dgm:pt modelId="{FF393897-EC8C-A645-B2A4-D36CE0B058ED}" type="pres">
      <dgm:prSet presAssocID="{148880D0-6F00-F841-8D70-7644BCBB0878}" presName="pictRect" presStyleLbl="node1" presStyleIdx="3" presStyleCnt="4" custScaleX="72072" custScaleY="70405" custLinFactNeighborY="-7217"/>
      <dgm:spPr>
        <a:blipFill>
          <a:blip xmlns:r="http://schemas.openxmlformats.org/officeDocument/2006/relationships" r:embed="rId4">
            <a:extLst>
              <a:ext uri="{28A0092B-C50C-407E-A947-70E740481C1C}">
                <a14:useLocalDpi xmlns:a14="http://schemas.microsoft.com/office/drawing/2010/main" val="0"/>
              </a:ext>
            </a:extLst>
          </a:blip>
          <a:srcRect/>
          <a:stretch>
            <a:fillRect t="-23000" b="-23000"/>
          </a:stretch>
        </a:blipFill>
        <a:ln>
          <a:noFill/>
        </a:ln>
      </dgm:spPr>
    </dgm:pt>
    <dgm:pt modelId="{9717E1B4-AA0E-6B47-90F8-1F60005154E4}" type="pres">
      <dgm:prSet presAssocID="{148880D0-6F00-F841-8D70-7644BCBB0878}" presName="textRect" presStyleLbl="revTx" presStyleIdx="3" presStyleCnt="4">
        <dgm:presLayoutVars>
          <dgm:bulletEnabled val="1"/>
        </dgm:presLayoutVars>
      </dgm:prSet>
      <dgm:spPr/>
    </dgm:pt>
  </dgm:ptLst>
  <dgm:cxnLst>
    <dgm:cxn modelId="{43CCCE01-A90D-8F4D-8CCD-07B813FF511E}" type="presOf" srcId="{F85DE137-1535-6E42-A075-01D1DDAD6DF2}" destId="{6CB98D62-913A-3B49-8091-DAC5E23234AA}" srcOrd="0" destOrd="0" presId="urn:microsoft.com/office/officeart/2005/8/layout/pList1"/>
    <dgm:cxn modelId="{4E476C04-970E-754A-B669-A718740DAD31}" srcId="{FC08A192-F95A-D54E-A389-453F2E9007B9}" destId="{172BB263-3F52-764C-8A04-F6F181BF2A87}" srcOrd="1" destOrd="0" parTransId="{CBF74CFC-1AD0-5B44-8CF7-4964D66E9971}" sibTransId="{851B4240-0CF7-2448-B49E-CF7A7C236A2F}"/>
    <dgm:cxn modelId="{E5F45023-BAFD-8440-A6A9-F770E5918AD1}" type="presOf" srcId="{148880D0-6F00-F841-8D70-7644BCBB0878}" destId="{9717E1B4-AA0E-6B47-90F8-1F60005154E4}" srcOrd="0" destOrd="0" presId="urn:microsoft.com/office/officeart/2005/8/layout/pList1"/>
    <dgm:cxn modelId="{41DE3557-8E78-AD42-AA4D-976896F063CE}" type="presOf" srcId="{172BB263-3F52-764C-8A04-F6F181BF2A87}" destId="{81986279-07E3-5143-B425-6610745BBB7B}" srcOrd="0" destOrd="0" presId="urn:microsoft.com/office/officeart/2005/8/layout/pList1"/>
    <dgm:cxn modelId="{A5555F5F-2A26-F141-9A0B-4AC4511456EA}" type="presOf" srcId="{79468EE4-E050-4D47-9ACD-1099FDF8D502}" destId="{2F3BCB29-9B1C-F04B-86C2-04342AD75F44}" srcOrd="0" destOrd="0" presId="urn:microsoft.com/office/officeart/2005/8/layout/pList1"/>
    <dgm:cxn modelId="{E2B28A60-AC0C-5D4E-BE85-35BE9072D1F5}" srcId="{FC08A192-F95A-D54E-A389-453F2E9007B9}" destId="{79468EE4-E050-4D47-9ACD-1099FDF8D502}" srcOrd="2" destOrd="0" parTransId="{7932B096-9B55-9644-BA6D-7DDA80846448}" sibTransId="{8D793065-1629-9B49-BAC0-94E07C9D996F}"/>
    <dgm:cxn modelId="{3BBD2577-4282-D742-92BB-65A70D01947E}" srcId="{FC08A192-F95A-D54E-A389-453F2E9007B9}" destId="{BF36F93C-1471-5648-98D4-F9BD628ADB63}" srcOrd="0" destOrd="0" parTransId="{0DCAF0F8-761A-624B-A123-3A76F50C4F8F}" sibTransId="{F85DE137-1535-6E42-A075-01D1DDAD6DF2}"/>
    <dgm:cxn modelId="{299A2DB4-B249-3247-8EC2-C7124B670E36}" type="presOf" srcId="{8D793065-1629-9B49-BAC0-94E07C9D996F}" destId="{133DF5A3-CC1E-8243-AB3E-783595AAE4E0}" srcOrd="0" destOrd="0" presId="urn:microsoft.com/office/officeart/2005/8/layout/pList1"/>
    <dgm:cxn modelId="{8F8B3CC8-AF44-3B4F-821C-F6E12CEF6BA6}" type="presOf" srcId="{851B4240-0CF7-2448-B49E-CF7A7C236A2F}" destId="{900EA5B0-4C20-3344-871D-E484BDCCAB1E}" srcOrd="0" destOrd="0" presId="urn:microsoft.com/office/officeart/2005/8/layout/pList1"/>
    <dgm:cxn modelId="{09AAE6D4-80FF-0344-92AE-5FE083046FF8}" srcId="{FC08A192-F95A-D54E-A389-453F2E9007B9}" destId="{148880D0-6F00-F841-8D70-7644BCBB0878}" srcOrd="3" destOrd="0" parTransId="{CA716AFC-2D01-3A47-AE0E-B307E99CD2F2}" sibTransId="{AB21B320-A83F-A348-998E-9BD0FCC3DB45}"/>
    <dgm:cxn modelId="{7B2931EA-E391-2149-9202-59B4768AED87}" type="presOf" srcId="{FC08A192-F95A-D54E-A389-453F2E9007B9}" destId="{046BFA3F-D3EF-C74C-8AB8-F67A2BA22D1C}" srcOrd="0" destOrd="0" presId="urn:microsoft.com/office/officeart/2005/8/layout/pList1"/>
    <dgm:cxn modelId="{ECAC42F4-E056-1340-81BA-F3DB1BBE3598}" type="presOf" srcId="{BF36F93C-1471-5648-98D4-F9BD628ADB63}" destId="{9C7CD153-D545-C04A-813C-81B212DFF51A}" srcOrd="0" destOrd="0" presId="urn:microsoft.com/office/officeart/2005/8/layout/pList1"/>
    <dgm:cxn modelId="{789A920C-8973-8746-B8CF-5A8A65DF7FA9}" type="presParOf" srcId="{046BFA3F-D3EF-C74C-8AB8-F67A2BA22D1C}" destId="{C61A0698-4BBE-3F4B-B2F5-4E2BB7E7E322}" srcOrd="0" destOrd="0" presId="urn:microsoft.com/office/officeart/2005/8/layout/pList1"/>
    <dgm:cxn modelId="{1DB9F436-CDD9-1E44-B08D-5C33B9901472}" type="presParOf" srcId="{C61A0698-4BBE-3F4B-B2F5-4E2BB7E7E322}" destId="{9CF499BA-4A8C-2341-90C8-561782042A27}" srcOrd="0" destOrd="0" presId="urn:microsoft.com/office/officeart/2005/8/layout/pList1"/>
    <dgm:cxn modelId="{780386DD-7F40-984B-826D-5849674DA67D}" type="presParOf" srcId="{C61A0698-4BBE-3F4B-B2F5-4E2BB7E7E322}" destId="{9C7CD153-D545-C04A-813C-81B212DFF51A}" srcOrd="1" destOrd="0" presId="urn:microsoft.com/office/officeart/2005/8/layout/pList1"/>
    <dgm:cxn modelId="{143311A5-4753-0143-9DFB-9AAD3A4FB72E}" type="presParOf" srcId="{046BFA3F-D3EF-C74C-8AB8-F67A2BA22D1C}" destId="{6CB98D62-913A-3B49-8091-DAC5E23234AA}" srcOrd="1" destOrd="0" presId="urn:microsoft.com/office/officeart/2005/8/layout/pList1"/>
    <dgm:cxn modelId="{4DEFDD98-03CE-A044-9769-56D1AA8397FE}" type="presParOf" srcId="{046BFA3F-D3EF-C74C-8AB8-F67A2BA22D1C}" destId="{89CF31AF-E492-9C4E-A8FD-071975022923}" srcOrd="2" destOrd="0" presId="urn:microsoft.com/office/officeart/2005/8/layout/pList1"/>
    <dgm:cxn modelId="{F52EAA4E-D69D-1D4F-B4E9-EC2A21C9E8D4}" type="presParOf" srcId="{89CF31AF-E492-9C4E-A8FD-071975022923}" destId="{178E4158-D732-BA43-ADDF-3B4D83130F10}" srcOrd="0" destOrd="0" presId="urn:microsoft.com/office/officeart/2005/8/layout/pList1"/>
    <dgm:cxn modelId="{0F4B8847-937F-BE4A-800C-6A848B37B932}" type="presParOf" srcId="{89CF31AF-E492-9C4E-A8FD-071975022923}" destId="{81986279-07E3-5143-B425-6610745BBB7B}" srcOrd="1" destOrd="0" presId="urn:microsoft.com/office/officeart/2005/8/layout/pList1"/>
    <dgm:cxn modelId="{866F9A98-C603-4A46-955C-1F085894D04A}" type="presParOf" srcId="{046BFA3F-D3EF-C74C-8AB8-F67A2BA22D1C}" destId="{900EA5B0-4C20-3344-871D-E484BDCCAB1E}" srcOrd="3" destOrd="0" presId="urn:microsoft.com/office/officeart/2005/8/layout/pList1"/>
    <dgm:cxn modelId="{374522C7-82E3-5E43-869A-66BC53D4E874}" type="presParOf" srcId="{046BFA3F-D3EF-C74C-8AB8-F67A2BA22D1C}" destId="{3A83EDD1-D512-524F-921A-BDDBEA7CA3BF}" srcOrd="4" destOrd="0" presId="urn:microsoft.com/office/officeart/2005/8/layout/pList1"/>
    <dgm:cxn modelId="{1C9326AE-EE92-3A41-AF7F-C8BA7FA8AAEE}" type="presParOf" srcId="{3A83EDD1-D512-524F-921A-BDDBEA7CA3BF}" destId="{12019893-8FA3-F142-838B-1F54839F9290}" srcOrd="0" destOrd="0" presId="urn:microsoft.com/office/officeart/2005/8/layout/pList1"/>
    <dgm:cxn modelId="{E1AD6999-A66D-CF4B-AED6-E04F7CAE9C6B}" type="presParOf" srcId="{3A83EDD1-D512-524F-921A-BDDBEA7CA3BF}" destId="{2F3BCB29-9B1C-F04B-86C2-04342AD75F44}" srcOrd="1" destOrd="0" presId="urn:microsoft.com/office/officeart/2005/8/layout/pList1"/>
    <dgm:cxn modelId="{A43CF974-D295-554C-ADF8-C7BB815065FB}" type="presParOf" srcId="{046BFA3F-D3EF-C74C-8AB8-F67A2BA22D1C}" destId="{133DF5A3-CC1E-8243-AB3E-783595AAE4E0}" srcOrd="5" destOrd="0" presId="urn:microsoft.com/office/officeart/2005/8/layout/pList1"/>
    <dgm:cxn modelId="{46F09FC9-8AB9-804A-9B7A-50C48C3F7034}" type="presParOf" srcId="{046BFA3F-D3EF-C74C-8AB8-F67A2BA22D1C}" destId="{A349C0BD-3EE0-A142-84DB-C0C7C0D9A044}" srcOrd="6" destOrd="0" presId="urn:microsoft.com/office/officeart/2005/8/layout/pList1"/>
    <dgm:cxn modelId="{D5A7A0B5-1243-F747-A436-BBAE52AFE50B}" type="presParOf" srcId="{A349C0BD-3EE0-A142-84DB-C0C7C0D9A044}" destId="{FF393897-EC8C-A645-B2A4-D36CE0B058ED}" srcOrd="0" destOrd="0" presId="urn:microsoft.com/office/officeart/2005/8/layout/pList1"/>
    <dgm:cxn modelId="{2BF4ACCE-7D80-2C4B-B5D4-65E05000B984}" type="presParOf" srcId="{A349C0BD-3EE0-A142-84DB-C0C7C0D9A044}" destId="{9717E1B4-AA0E-6B47-90F8-1F60005154E4}" srcOrd="1" destOrd="0" presId="urn:microsoft.com/office/officeart/2005/8/layout/p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CAEE386-A769-7A47-B287-4217526CFEA3}" type="doc">
      <dgm:prSet loTypeId="urn:microsoft.com/office/officeart/2005/8/layout/process4" loCatId="process" qsTypeId="urn:microsoft.com/office/officeart/2005/8/quickstyle/simple1" qsCatId="simple" csTypeId="urn:microsoft.com/office/officeart/2005/8/colors/accent3_4" csCatId="accent3" phldr="1"/>
      <dgm:spPr/>
      <dgm:t>
        <a:bodyPr/>
        <a:lstStyle/>
        <a:p>
          <a:endParaRPr lang="en-GB"/>
        </a:p>
      </dgm:t>
    </dgm:pt>
    <dgm:pt modelId="{0BA1D212-0DA1-374E-A108-92532B6C2A1B}">
      <dgm:prSet phldrT="[Text]"/>
      <dgm:spPr>
        <a:solidFill>
          <a:schemeClr val="accent3">
            <a:lumMod val="75000"/>
          </a:schemeClr>
        </a:solidFill>
        <a:ln>
          <a:noFill/>
        </a:ln>
      </dgm:spPr>
      <dgm:t>
        <a:bodyPr/>
        <a:lstStyle/>
        <a:p>
          <a:r>
            <a:rPr lang="en-US"/>
            <a:t>Importing the necessary dependencies and libraries.</a:t>
          </a:r>
          <a:endParaRPr lang="en-GB" dirty="0"/>
        </a:p>
      </dgm:t>
    </dgm:pt>
    <dgm:pt modelId="{BFAC1472-F8C5-DC4D-8CB8-107E758AAEC1}" type="parTrans" cxnId="{FE1E40DC-79E7-884A-A2AF-E118C2380C83}">
      <dgm:prSet/>
      <dgm:spPr/>
      <dgm:t>
        <a:bodyPr/>
        <a:lstStyle/>
        <a:p>
          <a:endParaRPr lang="en-GB"/>
        </a:p>
      </dgm:t>
    </dgm:pt>
    <dgm:pt modelId="{2E1BE24A-9A5A-BC47-8A0D-85094FA2425F}" type="sibTrans" cxnId="{FE1E40DC-79E7-884A-A2AF-E118C2380C83}">
      <dgm:prSet/>
      <dgm:spPr/>
      <dgm:t>
        <a:bodyPr/>
        <a:lstStyle/>
        <a:p>
          <a:endParaRPr lang="en-GB"/>
        </a:p>
      </dgm:t>
    </dgm:pt>
    <dgm:pt modelId="{6AE1D868-3F7D-974F-89CC-58C8F23E4545}">
      <dgm:prSet phldrT="[Text]"/>
      <dgm:spPr>
        <a:solidFill>
          <a:schemeClr val="accent3">
            <a:lumMod val="75000"/>
          </a:schemeClr>
        </a:solidFill>
        <a:ln>
          <a:noFill/>
        </a:ln>
      </dgm:spPr>
      <dgm:t>
        <a:bodyPr/>
        <a:lstStyle/>
        <a:p>
          <a:r>
            <a:rPr lang="en-US"/>
            <a:t>Reading the CSV file and converted into data frame.</a:t>
          </a:r>
          <a:endParaRPr lang="en-GB" dirty="0"/>
        </a:p>
      </dgm:t>
    </dgm:pt>
    <dgm:pt modelId="{1A7E38B0-48B8-A941-AD49-4C2DAB37F208}" type="parTrans" cxnId="{804F9DBB-2A67-C545-BADD-C3FE7A32D3F2}">
      <dgm:prSet/>
      <dgm:spPr/>
      <dgm:t>
        <a:bodyPr/>
        <a:lstStyle/>
        <a:p>
          <a:endParaRPr lang="en-GB"/>
        </a:p>
      </dgm:t>
    </dgm:pt>
    <dgm:pt modelId="{1776934E-A781-B14B-91D2-BFA73FB6404B}" type="sibTrans" cxnId="{804F9DBB-2A67-C545-BADD-C3FE7A32D3F2}">
      <dgm:prSet/>
      <dgm:spPr/>
      <dgm:t>
        <a:bodyPr/>
        <a:lstStyle/>
        <a:p>
          <a:endParaRPr lang="en-GB"/>
        </a:p>
      </dgm:t>
    </dgm:pt>
    <dgm:pt modelId="{4ABEDDA3-E8AA-7C49-A991-DDA295FCC942}">
      <dgm:prSet phldrT="[Text]"/>
      <dgm:spPr>
        <a:solidFill>
          <a:schemeClr val="accent3">
            <a:lumMod val="75000"/>
          </a:schemeClr>
        </a:solidFill>
        <a:ln>
          <a:noFill/>
        </a:ln>
      </dgm:spPr>
      <dgm:t>
        <a:bodyPr/>
        <a:lstStyle/>
        <a:p>
          <a:r>
            <a:rPr lang="en-US"/>
            <a:t>Checking the data dimensions for the original dataset.</a:t>
          </a:r>
          <a:endParaRPr lang="en-GB" dirty="0"/>
        </a:p>
      </dgm:t>
    </dgm:pt>
    <dgm:pt modelId="{D89DD0F0-FC56-3041-9012-7D942B06BAAB}" type="parTrans" cxnId="{8FC9B349-C0B6-4046-BC85-FC3CA80E74A8}">
      <dgm:prSet/>
      <dgm:spPr/>
      <dgm:t>
        <a:bodyPr/>
        <a:lstStyle/>
        <a:p>
          <a:endParaRPr lang="en-GB"/>
        </a:p>
      </dgm:t>
    </dgm:pt>
    <dgm:pt modelId="{25EE43D0-6D0D-1E4F-B32C-763B6B0ADD5E}" type="sibTrans" cxnId="{8FC9B349-C0B6-4046-BC85-FC3CA80E74A8}">
      <dgm:prSet/>
      <dgm:spPr/>
      <dgm:t>
        <a:bodyPr/>
        <a:lstStyle/>
        <a:p>
          <a:endParaRPr lang="en-GB"/>
        </a:p>
      </dgm:t>
    </dgm:pt>
    <dgm:pt modelId="{D339F0D0-0F2A-0D4D-94FD-0F3FE417271D}">
      <dgm:prSet/>
      <dgm:spPr>
        <a:solidFill>
          <a:schemeClr val="accent3">
            <a:lumMod val="75000"/>
          </a:schemeClr>
        </a:solidFill>
        <a:ln>
          <a:noFill/>
        </a:ln>
      </dgm:spPr>
      <dgm:t>
        <a:bodyPr/>
        <a:lstStyle/>
        <a:p>
          <a:r>
            <a:rPr lang="en-US"/>
            <a:t>Looking for null values and accordingly fill the missing data.</a:t>
          </a:r>
          <a:endParaRPr lang="en-GB" dirty="0"/>
        </a:p>
      </dgm:t>
    </dgm:pt>
    <dgm:pt modelId="{478169A0-E433-2449-B763-BE2800FBB4E1}" type="parTrans" cxnId="{532FB27C-E8F9-AF44-88BB-F2B4128A64F9}">
      <dgm:prSet/>
      <dgm:spPr/>
      <dgm:t>
        <a:bodyPr/>
        <a:lstStyle/>
        <a:p>
          <a:endParaRPr lang="en-GB"/>
        </a:p>
      </dgm:t>
    </dgm:pt>
    <dgm:pt modelId="{5B2464D5-B684-1247-A371-4C28F674B033}" type="sibTrans" cxnId="{532FB27C-E8F9-AF44-88BB-F2B4128A64F9}">
      <dgm:prSet/>
      <dgm:spPr/>
      <dgm:t>
        <a:bodyPr/>
        <a:lstStyle/>
        <a:p>
          <a:endParaRPr lang="en-GB"/>
        </a:p>
      </dgm:t>
    </dgm:pt>
    <dgm:pt modelId="{4ACFE594-9277-384E-B70D-481BECE97FD3}">
      <dgm:prSet/>
      <dgm:spPr>
        <a:solidFill>
          <a:schemeClr val="accent3">
            <a:lumMod val="75000"/>
          </a:schemeClr>
        </a:solidFill>
        <a:ln>
          <a:noFill/>
        </a:ln>
      </dgm:spPr>
      <dgm:t>
        <a:bodyPr/>
        <a:lstStyle/>
        <a:p>
          <a:r>
            <a:rPr lang="en-US"/>
            <a:t>Checking the summary of the dataset.</a:t>
          </a:r>
          <a:endParaRPr lang="en-GB" dirty="0"/>
        </a:p>
      </dgm:t>
    </dgm:pt>
    <dgm:pt modelId="{38E2F412-ADE1-6D44-BD09-84C22E837578}" type="parTrans" cxnId="{9B808D2F-0F7B-B641-BC9B-AC1567D2568C}">
      <dgm:prSet/>
      <dgm:spPr/>
      <dgm:t>
        <a:bodyPr/>
        <a:lstStyle/>
        <a:p>
          <a:endParaRPr lang="en-GB"/>
        </a:p>
      </dgm:t>
    </dgm:pt>
    <dgm:pt modelId="{A6EFA163-D1AE-9F4B-A703-B798501C85E6}" type="sibTrans" cxnId="{9B808D2F-0F7B-B641-BC9B-AC1567D2568C}">
      <dgm:prSet/>
      <dgm:spPr/>
      <dgm:t>
        <a:bodyPr/>
        <a:lstStyle/>
        <a:p>
          <a:endParaRPr lang="en-GB"/>
        </a:p>
      </dgm:t>
    </dgm:pt>
    <dgm:pt modelId="{61D3348D-67E0-874A-8925-6A0275251002}">
      <dgm:prSet/>
      <dgm:spPr>
        <a:solidFill>
          <a:schemeClr val="accent3">
            <a:lumMod val="75000"/>
          </a:schemeClr>
        </a:solidFill>
        <a:ln>
          <a:noFill/>
        </a:ln>
      </dgm:spPr>
      <dgm:t>
        <a:bodyPr/>
        <a:lstStyle/>
        <a:p>
          <a:r>
            <a:rPr lang="en-US"/>
            <a:t>Checking unique values.</a:t>
          </a:r>
          <a:endParaRPr lang="en-GB" dirty="0"/>
        </a:p>
      </dgm:t>
    </dgm:pt>
    <dgm:pt modelId="{1001FAD3-9A2D-FE42-9D71-AD559F238D9A}" type="parTrans" cxnId="{2FA0E785-E29B-0848-923B-D88BFB8A914E}">
      <dgm:prSet/>
      <dgm:spPr/>
      <dgm:t>
        <a:bodyPr/>
        <a:lstStyle/>
        <a:p>
          <a:endParaRPr lang="en-GB"/>
        </a:p>
      </dgm:t>
    </dgm:pt>
    <dgm:pt modelId="{1E0018DB-2260-0346-B03C-EDE1D5EAE7A6}" type="sibTrans" cxnId="{2FA0E785-E29B-0848-923B-D88BFB8A914E}">
      <dgm:prSet/>
      <dgm:spPr/>
      <dgm:t>
        <a:bodyPr/>
        <a:lstStyle/>
        <a:p>
          <a:endParaRPr lang="en-GB"/>
        </a:p>
      </dgm:t>
    </dgm:pt>
    <dgm:pt modelId="{B1EC5D15-989B-1D4B-B90B-DB3BE8F355D5}">
      <dgm:prSet/>
      <dgm:spPr>
        <a:solidFill>
          <a:schemeClr val="accent3">
            <a:lumMod val="75000"/>
          </a:schemeClr>
        </a:solidFill>
        <a:ln>
          <a:noFill/>
        </a:ln>
      </dgm:spPr>
      <dgm:t>
        <a:bodyPr/>
        <a:lstStyle/>
        <a:p>
          <a:r>
            <a:rPr lang="en-US"/>
            <a:t>Checking all the categorical columns in the dataset.</a:t>
          </a:r>
          <a:endParaRPr lang="en-GB" dirty="0"/>
        </a:p>
      </dgm:t>
    </dgm:pt>
    <dgm:pt modelId="{F86F8370-7D4A-9D49-8C1C-AC7407D0C28B}" type="parTrans" cxnId="{83989420-C6C5-D44A-9EAA-86D213B628E6}">
      <dgm:prSet/>
      <dgm:spPr/>
      <dgm:t>
        <a:bodyPr/>
        <a:lstStyle/>
        <a:p>
          <a:endParaRPr lang="en-GB"/>
        </a:p>
      </dgm:t>
    </dgm:pt>
    <dgm:pt modelId="{BB285575-704A-E14B-8676-99CC252D1F9C}" type="sibTrans" cxnId="{83989420-C6C5-D44A-9EAA-86D213B628E6}">
      <dgm:prSet/>
      <dgm:spPr/>
      <dgm:t>
        <a:bodyPr/>
        <a:lstStyle/>
        <a:p>
          <a:endParaRPr lang="en-GB"/>
        </a:p>
      </dgm:t>
    </dgm:pt>
    <dgm:pt modelId="{8DA74058-FE89-5148-BFF9-3E8EF0F2FA4A}" type="pres">
      <dgm:prSet presAssocID="{5CAEE386-A769-7A47-B287-4217526CFEA3}" presName="Name0" presStyleCnt="0">
        <dgm:presLayoutVars>
          <dgm:dir/>
          <dgm:animLvl val="lvl"/>
          <dgm:resizeHandles val="exact"/>
        </dgm:presLayoutVars>
      </dgm:prSet>
      <dgm:spPr/>
    </dgm:pt>
    <dgm:pt modelId="{69CCD351-91D1-424B-B1A3-F3A7D0EBD26D}" type="pres">
      <dgm:prSet presAssocID="{B1EC5D15-989B-1D4B-B90B-DB3BE8F355D5}" presName="boxAndChildren" presStyleCnt="0"/>
      <dgm:spPr/>
    </dgm:pt>
    <dgm:pt modelId="{0FC3205A-765B-B84C-943F-1EDB131D6911}" type="pres">
      <dgm:prSet presAssocID="{B1EC5D15-989B-1D4B-B90B-DB3BE8F355D5}" presName="parentTextBox" presStyleLbl="node1" presStyleIdx="0" presStyleCnt="7"/>
      <dgm:spPr/>
    </dgm:pt>
    <dgm:pt modelId="{9B2FE19D-214B-5146-8C5A-FA0C94820899}" type="pres">
      <dgm:prSet presAssocID="{1E0018DB-2260-0346-B03C-EDE1D5EAE7A6}" presName="sp" presStyleCnt="0"/>
      <dgm:spPr/>
    </dgm:pt>
    <dgm:pt modelId="{89FABB41-838C-F145-95D0-3010EDE99489}" type="pres">
      <dgm:prSet presAssocID="{61D3348D-67E0-874A-8925-6A0275251002}" presName="arrowAndChildren" presStyleCnt="0"/>
      <dgm:spPr/>
    </dgm:pt>
    <dgm:pt modelId="{3F4AEFE9-107E-D74E-BE94-C28C75411093}" type="pres">
      <dgm:prSet presAssocID="{61D3348D-67E0-874A-8925-6A0275251002}" presName="parentTextArrow" presStyleLbl="node1" presStyleIdx="1" presStyleCnt="7"/>
      <dgm:spPr/>
    </dgm:pt>
    <dgm:pt modelId="{DE8B4522-4143-974C-BAC1-D37DE019F502}" type="pres">
      <dgm:prSet presAssocID="{A6EFA163-D1AE-9F4B-A703-B798501C85E6}" presName="sp" presStyleCnt="0"/>
      <dgm:spPr/>
    </dgm:pt>
    <dgm:pt modelId="{F0EF208D-6C7D-4046-B320-8B79D482D4E4}" type="pres">
      <dgm:prSet presAssocID="{4ACFE594-9277-384E-B70D-481BECE97FD3}" presName="arrowAndChildren" presStyleCnt="0"/>
      <dgm:spPr/>
    </dgm:pt>
    <dgm:pt modelId="{EB292842-6FD0-B44F-8581-C9E51910926E}" type="pres">
      <dgm:prSet presAssocID="{4ACFE594-9277-384E-B70D-481BECE97FD3}" presName="parentTextArrow" presStyleLbl="node1" presStyleIdx="2" presStyleCnt="7"/>
      <dgm:spPr/>
    </dgm:pt>
    <dgm:pt modelId="{6C4D936F-9EE1-0D42-BF3D-CC6C1A4C4E6A}" type="pres">
      <dgm:prSet presAssocID="{5B2464D5-B684-1247-A371-4C28F674B033}" presName="sp" presStyleCnt="0"/>
      <dgm:spPr/>
    </dgm:pt>
    <dgm:pt modelId="{F600770E-1FF7-8048-B799-7CB69BE7EEF7}" type="pres">
      <dgm:prSet presAssocID="{D339F0D0-0F2A-0D4D-94FD-0F3FE417271D}" presName="arrowAndChildren" presStyleCnt="0"/>
      <dgm:spPr/>
    </dgm:pt>
    <dgm:pt modelId="{56A298B6-D19E-A043-A148-BF5164A33D26}" type="pres">
      <dgm:prSet presAssocID="{D339F0D0-0F2A-0D4D-94FD-0F3FE417271D}" presName="parentTextArrow" presStyleLbl="node1" presStyleIdx="3" presStyleCnt="7"/>
      <dgm:spPr/>
    </dgm:pt>
    <dgm:pt modelId="{828A8880-B025-2E41-959D-24355DBCCEDD}" type="pres">
      <dgm:prSet presAssocID="{25EE43D0-6D0D-1E4F-B32C-763B6B0ADD5E}" presName="sp" presStyleCnt="0"/>
      <dgm:spPr/>
    </dgm:pt>
    <dgm:pt modelId="{140208B5-28A3-1B46-B76B-AB9A982547CE}" type="pres">
      <dgm:prSet presAssocID="{4ABEDDA3-E8AA-7C49-A991-DDA295FCC942}" presName="arrowAndChildren" presStyleCnt="0"/>
      <dgm:spPr/>
    </dgm:pt>
    <dgm:pt modelId="{9CAA6D1A-6C0E-6948-94BE-B56F332C28DE}" type="pres">
      <dgm:prSet presAssocID="{4ABEDDA3-E8AA-7C49-A991-DDA295FCC942}" presName="parentTextArrow" presStyleLbl="node1" presStyleIdx="4" presStyleCnt="7"/>
      <dgm:spPr/>
    </dgm:pt>
    <dgm:pt modelId="{73628B09-3480-0542-AE67-66189FDF1C63}" type="pres">
      <dgm:prSet presAssocID="{1776934E-A781-B14B-91D2-BFA73FB6404B}" presName="sp" presStyleCnt="0"/>
      <dgm:spPr/>
    </dgm:pt>
    <dgm:pt modelId="{EE113BCA-EA0F-C645-A244-5B6532586B9C}" type="pres">
      <dgm:prSet presAssocID="{6AE1D868-3F7D-974F-89CC-58C8F23E4545}" presName="arrowAndChildren" presStyleCnt="0"/>
      <dgm:spPr/>
    </dgm:pt>
    <dgm:pt modelId="{87FA147D-B568-BE47-9545-4959E13D69CD}" type="pres">
      <dgm:prSet presAssocID="{6AE1D868-3F7D-974F-89CC-58C8F23E4545}" presName="parentTextArrow" presStyleLbl="node1" presStyleIdx="5" presStyleCnt="7"/>
      <dgm:spPr/>
    </dgm:pt>
    <dgm:pt modelId="{03E1C1FB-0F4C-0B43-BB54-659F29400BCB}" type="pres">
      <dgm:prSet presAssocID="{2E1BE24A-9A5A-BC47-8A0D-85094FA2425F}" presName="sp" presStyleCnt="0"/>
      <dgm:spPr/>
    </dgm:pt>
    <dgm:pt modelId="{7FEECB12-E613-7543-9CE9-A1D02090F5D5}" type="pres">
      <dgm:prSet presAssocID="{0BA1D212-0DA1-374E-A108-92532B6C2A1B}" presName="arrowAndChildren" presStyleCnt="0"/>
      <dgm:spPr/>
    </dgm:pt>
    <dgm:pt modelId="{F9B38BCA-FBA4-B648-BBF1-53D7C38D66F7}" type="pres">
      <dgm:prSet presAssocID="{0BA1D212-0DA1-374E-A108-92532B6C2A1B}" presName="parentTextArrow" presStyleLbl="node1" presStyleIdx="6" presStyleCnt="7"/>
      <dgm:spPr/>
    </dgm:pt>
  </dgm:ptLst>
  <dgm:cxnLst>
    <dgm:cxn modelId="{A1C1BE1B-C35A-A74C-9178-D4C19219321C}" type="presOf" srcId="{0BA1D212-0DA1-374E-A108-92532B6C2A1B}" destId="{F9B38BCA-FBA4-B648-BBF1-53D7C38D66F7}" srcOrd="0" destOrd="0" presId="urn:microsoft.com/office/officeart/2005/8/layout/process4"/>
    <dgm:cxn modelId="{83989420-C6C5-D44A-9EAA-86D213B628E6}" srcId="{5CAEE386-A769-7A47-B287-4217526CFEA3}" destId="{B1EC5D15-989B-1D4B-B90B-DB3BE8F355D5}" srcOrd="6" destOrd="0" parTransId="{F86F8370-7D4A-9D49-8C1C-AC7407D0C28B}" sibTransId="{BB285575-704A-E14B-8676-99CC252D1F9C}"/>
    <dgm:cxn modelId="{9B808D2F-0F7B-B641-BC9B-AC1567D2568C}" srcId="{5CAEE386-A769-7A47-B287-4217526CFEA3}" destId="{4ACFE594-9277-384E-B70D-481BECE97FD3}" srcOrd="4" destOrd="0" parTransId="{38E2F412-ADE1-6D44-BD09-84C22E837578}" sibTransId="{A6EFA163-D1AE-9F4B-A703-B798501C85E6}"/>
    <dgm:cxn modelId="{D11ACC38-A775-724A-81FD-D15F8D8775C9}" type="presOf" srcId="{6AE1D868-3F7D-974F-89CC-58C8F23E4545}" destId="{87FA147D-B568-BE47-9545-4959E13D69CD}" srcOrd="0" destOrd="0" presId="urn:microsoft.com/office/officeart/2005/8/layout/process4"/>
    <dgm:cxn modelId="{EE7F5D3D-A4E6-C74B-890A-B191DFCAC4EE}" type="presOf" srcId="{61D3348D-67E0-874A-8925-6A0275251002}" destId="{3F4AEFE9-107E-D74E-BE94-C28C75411093}" srcOrd="0" destOrd="0" presId="urn:microsoft.com/office/officeart/2005/8/layout/process4"/>
    <dgm:cxn modelId="{8FC9B349-C0B6-4046-BC85-FC3CA80E74A8}" srcId="{5CAEE386-A769-7A47-B287-4217526CFEA3}" destId="{4ABEDDA3-E8AA-7C49-A991-DDA295FCC942}" srcOrd="2" destOrd="0" parTransId="{D89DD0F0-FC56-3041-9012-7D942B06BAAB}" sibTransId="{25EE43D0-6D0D-1E4F-B32C-763B6B0ADD5E}"/>
    <dgm:cxn modelId="{4AC27352-0EE4-9D47-9C79-11F61630CA14}" type="presOf" srcId="{B1EC5D15-989B-1D4B-B90B-DB3BE8F355D5}" destId="{0FC3205A-765B-B84C-943F-1EDB131D6911}" srcOrd="0" destOrd="0" presId="urn:microsoft.com/office/officeart/2005/8/layout/process4"/>
    <dgm:cxn modelId="{1D040E65-216C-4C49-BA6E-3C2A41371790}" type="presOf" srcId="{D339F0D0-0F2A-0D4D-94FD-0F3FE417271D}" destId="{56A298B6-D19E-A043-A148-BF5164A33D26}" srcOrd="0" destOrd="0" presId="urn:microsoft.com/office/officeart/2005/8/layout/process4"/>
    <dgm:cxn modelId="{532FB27C-E8F9-AF44-88BB-F2B4128A64F9}" srcId="{5CAEE386-A769-7A47-B287-4217526CFEA3}" destId="{D339F0D0-0F2A-0D4D-94FD-0F3FE417271D}" srcOrd="3" destOrd="0" parTransId="{478169A0-E433-2449-B763-BE2800FBB4E1}" sibTransId="{5B2464D5-B684-1247-A371-4C28F674B033}"/>
    <dgm:cxn modelId="{2FA0E785-E29B-0848-923B-D88BFB8A914E}" srcId="{5CAEE386-A769-7A47-B287-4217526CFEA3}" destId="{61D3348D-67E0-874A-8925-6A0275251002}" srcOrd="5" destOrd="0" parTransId="{1001FAD3-9A2D-FE42-9D71-AD559F238D9A}" sibTransId="{1E0018DB-2260-0346-B03C-EDE1D5EAE7A6}"/>
    <dgm:cxn modelId="{804F9DBB-2A67-C545-BADD-C3FE7A32D3F2}" srcId="{5CAEE386-A769-7A47-B287-4217526CFEA3}" destId="{6AE1D868-3F7D-974F-89CC-58C8F23E4545}" srcOrd="1" destOrd="0" parTransId="{1A7E38B0-48B8-A941-AD49-4C2DAB37F208}" sibTransId="{1776934E-A781-B14B-91D2-BFA73FB6404B}"/>
    <dgm:cxn modelId="{18A969C1-68FE-F749-946B-EE2EB60820DD}" type="presOf" srcId="{5CAEE386-A769-7A47-B287-4217526CFEA3}" destId="{8DA74058-FE89-5148-BFF9-3E8EF0F2FA4A}" srcOrd="0" destOrd="0" presId="urn:microsoft.com/office/officeart/2005/8/layout/process4"/>
    <dgm:cxn modelId="{C7D0BDC3-A78E-6440-A04B-0484E6091030}" type="presOf" srcId="{4ABEDDA3-E8AA-7C49-A991-DDA295FCC942}" destId="{9CAA6D1A-6C0E-6948-94BE-B56F332C28DE}" srcOrd="0" destOrd="0" presId="urn:microsoft.com/office/officeart/2005/8/layout/process4"/>
    <dgm:cxn modelId="{FE1E40DC-79E7-884A-A2AF-E118C2380C83}" srcId="{5CAEE386-A769-7A47-B287-4217526CFEA3}" destId="{0BA1D212-0DA1-374E-A108-92532B6C2A1B}" srcOrd="0" destOrd="0" parTransId="{BFAC1472-F8C5-DC4D-8CB8-107E758AAEC1}" sibTransId="{2E1BE24A-9A5A-BC47-8A0D-85094FA2425F}"/>
    <dgm:cxn modelId="{D5D5A8F9-D23D-4A47-B7FF-B577E40B83C2}" type="presOf" srcId="{4ACFE594-9277-384E-B70D-481BECE97FD3}" destId="{EB292842-6FD0-B44F-8581-C9E51910926E}" srcOrd="0" destOrd="0" presId="urn:microsoft.com/office/officeart/2005/8/layout/process4"/>
    <dgm:cxn modelId="{1A3FAC54-CBD9-B04E-8AE6-1DF0BBA6F93A}" type="presParOf" srcId="{8DA74058-FE89-5148-BFF9-3E8EF0F2FA4A}" destId="{69CCD351-91D1-424B-B1A3-F3A7D0EBD26D}" srcOrd="0" destOrd="0" presId="urn:microsoft.com/office/officeart/2005/8/layout/process4"/>
    <dgm:cxn modelId="{94BE4ABD-6902-EC48-9E1D-5D8AF8511AD4}" type="presParOf" srcId="{69CCD351-91D1-424B-B1A3-F3A7D0EBD26D}" destId="{0FC3205A-765B-B84C-943F-1EDB131D6911}" srcOrd="0" destOrd="0" presId="urn:microsoft.com/office/officeart/2005/8/layout/process4"/>
    <dgm:cxn modelId="{19277047-6CF4-DC40-A0F4-D346EA7F3CCA}" type="presParOf" srcId="{8DA74058-FE89-5148-BFF9-3E8EF0F2FA4A}" destId="{9B2FE19D-214B-5146-8C5A-FA0C94820899}" srcOrd="1" destOrd="0" presId="urn:microsoft.com/office/officeart/2005/8/layout/process4"/>
    <dgm:cxn modelId="{7148A4BA-90D4-0E43-AEA2-43D72E27B0C8}" type="presParOf" srcId="{8DA74058-FE89-5148-BFF9-3E8EF0F2FA4A}" destId="{89FABB41-838C-F145-95D0-3010EDE99489}" srcOrd="2" destOrd="0" presId="urn:microsoft.com/office/officeart/2005/8/layout/process4"/>
    <dgm:cxn modelId="{FC5375ED-1C34-D14D-90D8-D0293A19D808}" type="presParOf" srcId="{89FABB41-838C-F145-95D0-3010EDE99489}" destId="{3F4AEFE9-107E-D74E-BE94-C28C75411093}" srcOrd="0" destOrd="0" presId="urn:microsoft.com/office/officeart/2005/8/layout/process4"/>
    <dgm:cxn modelId="{BB1E090D-F620-4B4B-9915-FA9CF6630A64}" type="presParOf" srcId="{8DA74058-FE89-5148-BFF9-3E8EF0F2FA4A}" destId="{DE8B4522-4143-974C-BAC1-D37DE019F502}" srcOrd="3" destOrd="0" presId="urn:microsoft.com/office/officeart/2005/8/layout/process4"/>
    <dgm:cxn modelId="{DE11A3FC-6DB9-D54B-AE39-F780B3A7770D}" type="presParOf" srcId="{8DA74058-FE89-5148-BFF9-3E8EF0F2FA4A}" destId="{F0EF208D-6C7D-4046-B320-8B79D482D4E4}" srcOrd="4" destOrd="0" presId="urn:microsoft.com/office/officeart/2005/8/layout/process4"/>
    <dgm:cxn modelId="{75F15818-1780-C849-BCA3-9E1EC0510D70}" type="presParOf" srcId="{F0EF208D-6C7D-4046-B320-8B79D482D4E4}" destId="{EB292842-6FD0-B44F-8581-C9E51910926E}" srcOrd="0" destOrd="0" presId="urn:microsoft.com/office/officeart/2005/8/layout/process4"/>
    <dgm:cxn modelId="{3AB092A6-7DDA-D84E-9A4A-697D42D1A6CC}" type="presParOf" srcId="{8DA74058-FE89-5148-BFF9-3E8EF0F2FA4A}" destId="{6C4D936F-9EE1-0D42-BF3D-CC6C1A4C4E6A}" srcOrd="5" destOrd="0" presId="urn:microsoft.com/office/officeart/2005/8/layout/process4"/>
    <dgm:cxn modelId="{02FA7A51-B3B2-104C-9F87-2130FBB8B50E}" type="presParOf" srcId="{8DA74058-FE89-5148-BFF9-3E8EF0F2FA4A}" destId="{F600770E-1FF7-8048-B799-7CB69BE7EEF7}" srcOrd="6" destOrd="0" presId="urn:microsoft.com/office/officeart/2005/8/layout/process4"/>
    <dgm:cxn modelId="{118E0345-8142-3447-B96F-94DE6E4D2180}" type="presParOf" srcId="{F600770E-1FF7-8048-B799-7CB69BE7EEF7}" destId="{56A298B6-D19E-A043-A148-BF5164A33D26}" srcOrd="0" destOrd="0" presId="urn:microsoft.com/office/officeart/2005/8/layout/process4"/>
    <dgm:cxn modelId="{50864648-AB88-7041-B117-11017449F6C2}" type="presParOf" srcId="{8DA74058-FE89-5148-BFF9-3E8EF0F2FA4A}" destId="{828A8880-B025-2E41-959D-24355DBCCEDD}" srcOrd="7" destOrd="0" presId="urn:microsoft.com/office/officeart/2005/8/layout/process4"/>
    <dgm:cxn modelId="{402C8D7C-DF99-3647-938F-9FFA210DA6F1}" type="presParOf" srcId="{8DA74058-FE89-5148-BFF9-3E8EF0F2FA4A}" destId="{140208B5-28A3-1B46-B76B-AB9A982547CE}" srcOrd="8" destOrd="0" presId="urn:microsoft.com/office/officeart/2005/8/layout/process4"/>
    <dgm:cxn modelId="{49F0A011-71B1-F144-B493-15A100439EE9}" type="presParOf" srcId="{140208B5-28A3-1B46-B76B-AB9A982547CE}" destId="{9CAA6D1A-6C0E-6948-94BE-B56F332C28DE}" srcOrd="0" destOrd="0" presId="urn:microsoft.com/office/officeart/2005/8/layout/process4"/>
    <dgm:cxn modelId="{60FAECA1-FE3A-D84C-A890-DA47FABDCB3D}" type="presParOf" srcId="{8DA74058-FE89-5148-BFF9-3E8EF0F2FA4A}" destId="{73628B09-3480-0542-AE67-66189FDF1C63}" srcOrd="9" destOrd="0" presId="urn:microsoft.com/office/officeart/2005/8/layout/process4"/>
    <dgm:cxn modelId="{5A73C304-63E7-F34C-8978-746525468D26}" type="presParOf" srcId="{8DA74058-FE89-5148-BFF9-3E8EF0F2FA4A}" destId="{EE113BCA-EA0F-C645-A244-5B6532586B9C}" srcOrd="10" destOrd="0" presId="urn:microsoft.com/office/officeart/2005/8/layout/process4"/>
    <dgm:cxn modelId="{E8F5ACC2-F306-AA48-AF94-819D0623387B}" type="presParOf" srcId="{EE113BCA-EA0F-C645-A244-5B6532586B9C}" destId="{87FA147D-B568-BE47-9545-4959E13D69CD}" srcOrd="0" destOrd="0" presId="urn:microsoft.com/office/officeart/2005/8/layout/process4"/>
    <dgm:cxn modelId="{CC00010E-1FEC-3E4C-87BD-659A3EE075B9}" type="presParOf" srcId="{8DA74058-FE89-5148-BFF9-3E8EF0F2FA4A}" destId="{03E1C1FB-0F4C-0B43-BB54-659F29400BCB}" srcOrd="11" destOrd="0" presId="urn:microsoft.com/office/officeart/2005/8/layout/process4"/>
    <dgm:cxn modelId="{C8EDEF46-9E7F-9345-AF30-7762651E1536}" type="presParOf" srcId="{8DA74058-FE89-5148-BFF9-3E8EF0F2FA4A}" destId="{7FEECB12-E613-7543-9CE9-A1D02090F5D5}" srcOrd="12" destOrd="0" presId="urn:microsoft.com/office/officeart/2005/8/layout/process4"/>
    <dgm:cxn modelId="{CC0961B8-29CB-324D-93E3-2C3B1A891B40}" type="presParOf" srcId="{7FEECB12-E613-7543-9CE9-A1D02090F5D5}" destId="{F9B38BCA-FBA4-B648-BBF1-53D7C38D66F7}" srcOrd="0" destOrd="0" presId="urn:microsoft.com/office/officeart/2005/8/layout/process4"/>
  </dgm:cxnLst>
  <dgm:bg>
    <a:noFill/>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CAEE386-A769-7A47-B287-4217526CFEA3}" type="doc">
      <dgm:prSet loTypeId="urn:microsoft.com/office/officeart/2005/8/layout/process4" loCatId="process" qsTypeId="urn:microsoft.com/office/officeart/2005/8/quickstyle/simple1" qsCatId="simple" csTypeId="urn:microsoft.com/office/officeart/2005/8/colors/accent3_4" csCatId="accent3" phldr="1"/>
      <dgm:spPr/>
      <dgm:t>
        <a:bodyPr/>
        <a:lstStyle/>
        <a:p>
          <a:endParaRPr lang="en-GB"/>
        </a:p>
      </dgm:t>
    </dgm:pt>
    <dgm:pt modelId="{0BA1D212-0DA1-374E-A108-92532B6C2A1B}">
      <dgm:prSet phldrT="[Text]"/>
      <dgm:spPr>
        <a:solidFill>
          <a:schemeClr val="accent3">
            <a:lumMod val="75000"/>
          </a:schemeClr>
        </a:solidFill>
        <a:ln>
          <a:noFill/>
        </a:ln>
      </dgm:spPr>
      <dgm:t>
        <a:bodyPr/>
        <a:lstStyle/>
        <a:p>
          <a:r>
            <a:rPr lang="en-US" dirty="0"/>
            <a:t>Visualizing each features using matplotlib and seaborn.</a:t>
          </a:r>
          <a:endParaRPr lang="en-GB" dirty="0"/>
        </a:p>
      </dgm:t>
    </dgm:pt>
    <dgm:pt modelId="{BFAC1472-F8C5-DC4D-8CB8-107E758AAEC1}" type="parTrans" cxnId="{FE1E40DC-79E7-884A-A2AF-E118C2380C83}">
      <dgm:prSet/>
      <dgm:spPr/>
      <dgm:t>
        <a:bodyPr/>
        <a:lstStyle/>
        <a:p>
          <a:endParaRPr lang="en-GB"/>
        </a:p>
      </dgm:t>
    </dgm:pt>
    <dgm:pt modelId="{2E1BE24A-9A5A-BC47-8A0D-85094FA2425F}" type="sibTrans" cxnId="{FE1E40DC-79E7-884A-A2AF-E118C2380C83}">
      <dgm:prSet/>
      <dgm:spPr/>
      <dgm:t>
        <a:bodyPr/>
        <a:lstStyle/>
        <a:p>
          <a:endParaRPr lang="en-GB"/>
        </a:p>
      </dgm:t>
    </dgm:pt>
    <dgm:pt modelId="{B5AD4726-7638-9E49-988E-A7EFB2C0A2E8}">
      <dgm:prSet/>
      <dgm:spPr>
        <a:solidFill>
          <a:schemeClr val="accent3">
            <a:lumMod val="75000"/>
          </a:schemeClr>
        </a:solidFill>
        <a:ln>
          <a:noFill/>
        </a:ln>
      </dgm:spPr>
      <dgm:t>
        <a:bodyPr/>
        <a:lstStyle/>
        <a:p>
          <a:r>
            <a:rPr lang="en-US" dirty="0"/>
            <a:t>Performing encoding using the ordinal encoder on categorical features.</a:t>
          </a:r>
          <a:endParaRPr lang="en-GB" dirty="0"/>
        </a:p>
      </dgm:t>
    </dgm:pt>
    <dgm:pt modelId="{DA73A77C-2953-F94E-849A-57A97BD5E155}" type="parTrans" cxnId="{7A58CEC0-3A4E-5D4E-AFB3-7EFE79676187}">
      <dgm:prSet/>
      <dgm:spPr/>
      <dgm:t>
        <a:bodyPr/>
        <a:lstStyle/>
        <a:p>
          <a:endParaRPr lang="en-GB"/>
        </a:p>
      </dgm:t>
    </dgm:pt>
    <dgm:pt modelId="{8C0CD474-8096-A645-A1BD-8625F473E31D}" type="sibTrans" cxnId="{7A58CEC0-3A4E-5D4E-AFB3-7EFE79676187}">
      <dgm:prSet/>
      <dgm:spPr/>
      <dgm:t>
        <a:bodyPr/>
        <a:lstStyle/>
        <a:p>
          <a:endParaRPr lang="en-GB"/>
        </a:p>
      </dgm:t>
    </dgm:pt>
    <dgm:pt modelId="{75C91953-BD07-C84C-86AC-1C415DA308BC}">
      <dgm:prSet/>
      <dgm:spPr>
        <a:solidFill>
          <a:schemeClr val="accent3">
            <a:lumMod val="75000"/>
          </a:schemeClr>
        </a:solidFill>
        <a:ln>
          <a:noFill/>
        </a:ln>
      </dgm:spPr>
      <dgm:t>
        <a:bodyPr/>
        <a:lstStyle/>
        <a:p>
          <a:r>
            <a:rPr lang="en-US" dirty="0"/>
            <a:t>Checking for co-relation/multi-collinearity in a heatmap.</a:t>
          </a:r>
          <a:endParaRPr lang="en-GB" dirty="0"/>
        </a:p>
      </dgm:t>
    </dgm:pt>
    <dgm:pt modelId="{25C637C8-02BE-5F4B-87F0-C91755A29A86}" type="parTrans" cxnId="{87D209F5-BF49-5043-B4D1-E4E7CBFE8CE6}">
      <dgm:prSet/>
      <dgm:spPr/>
      <dgm:t>
        <a:bodyPr/>
        <a:lstStyle/>
        <a:p>
          <a:endParaRPr lang="en-GB"/>
        </a:p>
      </dgm:t>
    </dgm:pt>
    <dgm:pt modelId="{4B8E2DC9-C2F3-B145-B891-A476B10C45E5}" type="sibTrans" cxnId="{87D209F5-BF49-5043-B4D1-E4E7CBFE8CE6}">
      <dgm:prSet/>
      <dgm:spPr/>
      <dgm:t>
        <a:bodyPr/>
        <a:lstStyle/>
        <a:p>
          <a:endParaRPr lang="en-GB"/>
        </a:p>
      </dgm:t>
    </dgm:pt>
    <dgm:pt modelId="{E54E7283-B6EE-9A47-B5FE-8208AD1B477D}">
      <dgm:prSet/>
      <dgm:spPr>
        <a:solidFill>
          <a:schemeClr val="accent3">
            <a:lumMod val="75000"/>
          </a:schemeClr>
        </a:solidFill>
        <a:ln>
          <a:noFill/>
        </a:ln>
      </dgm:spPr>
      <dgm:t>
        <a:bodyPr/>
        <a:lstStyle/>
        <a:p>
          <a:r>
            <a:rPr lang="en-US" dirty="0"/>
            <a:t>Checking for Outliers/Skewness using boxen plot and distribution plot.</a:t>
          </a:r>
          <a:endParaRPr lang="en-GB" dirty="0"/>
        </a:p>
      </dgm:t>
    </dgm:pt>
    <dgm:pt modelId="{111EAD14-1027-7C4A-AD8C-E36776AF56CB}" type="parTrans" cxnId="{7F4B4B34-9345-DD44-BAB7-332F99B6C4D2}">
      <dgm:prSet/>
      <dgm:spPr/>
      <dgm:t>
        <a:bodyPr/>
        <a:lstStyle/>
        <a:p>
          <a:endParaRPr lang="en-GB"/>
        </a:p>
      </dgm:t>
    </dgm:pt>
    <dgm:pt modelId="{4D5A5639-6C44-434A-932B-E53AD0865D42}" type="sibTrans" cxnId="{7F4B4B34-9345-DD44-BAB7-332F99B6C4D2}">
      <dgm:prSet/>
      <dgm:spPr/>
      <dgm:t>
        <a:bodyPr/>
        <a:lstStyle/>
        <a:p>
          <a:endParaRPr lang="en-GB"/>
        </a:p>
      </dgm:t>
    </dgm:pt>
    <dgm:pt modelId="{8FD5BC27-F3AC-BA45-AF14-068030624A2C}">
      <dgm:prSet/>
      <dgm:spPr>
        <a:solidFill>
          <a:schemeClr val="accent3">
            <a:lumMod val="75000"/>
          </a:schemeClr>
        </a:solidFill>
        <a:ln>
          <a:noFill/>
        </a:ln>
      </dgm:spPr>
      <dgm:t>
        <a:bodyPr/>
        <a:lstStyle/>
        <a:p>
          <a:r>
            <a:rPr lang="en-US" dirty="0"/>
            <a:t>Perform Scaling using Standard Scaler method.</a:t>
          </a:r>
          <a:endParaRPr lang="en-GB" dirty="0"/>
        </a:p>
      </dgm:t>
    </dgm:pt>
    <dgm:pt modelId="{811B6CE9-C8C8-CD4E-9EF5-2EECE98092C7}" type="parTrans" cxnId="{ABAF6A34-40D9-F640-BA2C-3F951D0002A1}">
      <dgm:prSet/>
      <dgm:spPr/>
      <dgm:t>
        <a:bodyPr/>
        <a:lstStyle/>
        <a:p>
          <a:endParaRPr lang="en-GB"/>
        </a:p>
      </dgm:t>
    </dgm:pt>
    <dgm:pt modelId="{93EF6B67-E105-5D47-A9DF-1F834F3C925D}" type="sibTrans" cxnId="{ABAF6A34-40D9-F640-BA2C-3F951D0002A1}">
      <dgm:prSet/>
      <dgm:spPr/>
      <dgm:t>
        <a:bodyPr/>
        <a:lstStyle/>
        <a:p>
          <a:endParaRPr lang="en-GB"/>
        </a:p>
      </dgm:t>
    </dgm:pt>
    <dgm:pt modelId="{AE31CBD9-1C3A-B34B-9A41-783D3EB14FD5}">
      <dgm:prSet/>
      <dgm:spPr>
        <a:solidFill>
          <a:schemeClr val="accent3">
            <a:lumMod val="75000"/>
          </a:schemeClr>
        </a:solidFill>
        <a:ln>
          <a:noFill/>
        </a:ln>
      </dgm:spPr>
      <dgm:t>
        <a:bodyPr/>
        <a:lstStyle/>
        <a:p>
          <a:r>
            <a:rPr lang="en-US" dirty="0"/>
            <a:t>Checking for the final dimension of dataset to confirm the input details.</a:t>
          </a:r>
          <a:endParaRPr lang="en-GB" dirty="0"/>
        </a:p>
      </dgm:t>
    </dgm:pt>
    <dgm:pt modelId="{39B0DC88-7651-A546-81A7-E9AE3BAAAE9B}" type="parTrans" cxnId="{2C079AEA-C2A1-D548-AACA-7ADDFD6EA3F8}">
      <dgm:prSet/>
      <dgm:spPr/>
      <dgm:t>
        <a:bodyPr/>
        <a:lstStyle/>
        <a:p>
          <a:endParaRPr lang="en-GB"/>
        </a:p>
      </dgm:t>
    </dgm:pt>
    <dgm:pt modelId="{2D9B6E95-9587-2942-AD90-9090016EAA26}" type="sibTrans" cxnId="{2C079AEA-C2A1-D548-AACA-7ADDFD6EA3F8}">
      <dgm:prSet/>
      <dgm:spPr/>
      <dgm:t>
        <a:bodyPr/>
        <a:lstStyle/>
        <a:p>
          <a:endParaRPr lang="en-GB"/>
        </a:p>
      </dgm:t>
    </dgm:pt>
    <dgm:pt modelId="{76FB908B-429D-F64B-9A4B-637B56763271}">
      <dgm:prSet/>
      <dgm:spPr>
        <a:solidFill>
          <a:schemeClr val="accent3">
            <a:lumMod val="75000"/>
          </a:schemeClr>
        </a:solidFill>
        <a:ln>
          <a:noFill/>
        </a:ln>
      </dgm:spPr>
      <dgm:t>
        <a:bodyPr/>
        <a:lstStyle/>
        <a:p>
          <a:r>
            <a:rPr lang="en-US"/>
            <a:t>Creating train test split and the best random state found in the range 1-1000.</a:t>
          </a:r>
          <a:endParaRPr lang="en-GB" dirty="0"/>
        </a:p>
      </dgm:t>
    </dgm:pt>
    <dgm:pt modelId="{64F81386-7A72-904C-8810-62945DB96FA4}" type="parTrans" cxnId="{D45E88C2-C2B0-1749-8BE9-25620D85E453}">
      <dgm:prSet/>
      <dgm:spPr/>
      <dgm:t>
        <a:bodyPr/>
        <a:lstStyle/>
        <a:p>
          <a:endParaRPr lang="en-GB"/>
        </a:p>
      </dgm:t>
    </dgm:pt>
    <dgm:pt modelId="{F68A2BFC-86E9-5C4D-88FE-9133E4310CA7}" type="sibTrans" cxnId="{D45E88C2-C2B0-1749-8BE9-25620D85E453}">
      <dgm:prSet/>
      <dgm:spPr/>
      <dgm:t>
        <a:bodyPr/>
        <a:lstStyle/>
        <a:p>
          <a:endParaRPr lang="en-GB"/>
        </a:p>
      </dgm:t>
    </dgm:pt>
    <dgm:pt modelId="{8DA74058-FE89-5148-BFF9-3E8EF0F2FA4A}" type="pres">
      <dgm:prSet presAssocID="{5CAEE386-A769-7A47-B287-4217526CFEA3}" presName="Name0" presStyleCnt="0">
        <dgm:presLayoutVars>
          <dgm:dir/>
          <dgm:animLvl val="lvl"/>
          <dgm:resizeHandles val="exact"/>
        </dgm:presLayoutVars>
      </dgm:prSet>
      <dgm:spPr/>
    </dgm:pt>
    <dgm:pt modelId="{83138971-D1C0-D14F-8851-0A3E860D8C58}" type="pres">
      <dgm:prSet presAssocID="{76FB908B-429D-F64B-9A4B-637B56763271}" presName="boxAndChildren" presStyleCnt="0"/>
      <dgm:spPr/>
    </dgm:pt>
    <dgm:pt modelId="{2A3EAAEE-818A-D443-808B-596DD07C2A07}" type="pres">
      <dgm:prSet presAssocID="{76FB908B-429D-F64B-9A4B-637B56763271}" presName="parentTextBox" presStyleLbl="node1" presStyleIdx="0" presStyleCnt="7"/>
      <dgm:spPr/>
    </dgm:pt>
    <dgm:pt modelId="{088040D5-60DD-F048-9803-3281B783C100}" type="pres">
      <dgm:prSet presAssocID="{2D9B6E95-9587-2942-AD90-9090016EAA26}" presName="sp" presStyleCnt="0"/>
      <dgm:spPr/>
    </dgm:pt>
    <dgm:pt modelId="{A19FB631-63F4-3B46-983A-55257F9901B9}" type="pres">
      <dgm:prSet presAssocID="{AE31CBD9-1C3A-B34B-9A41-783D3EB14FD5}" presName="arrowAndChildren" presStyleCnt="0"/>
      <dgm:spPr/>
    </dgm:pt>
    <dgm:pt modelId="{5D2643A1-F457-3D47-B596-0FA5B82FCB74}" type="pres">
      <dgm:prSet presAssocID="{AE31CBD9-1C3A-B34B-9A41-783D3EB14FD5}" presName="parentTextArrow" presStyleLbl="node1" presStyleIdx="1" presStyleCnt="7"/>
      <dgm:spPr/>
    </dgm:pt>
    <dgm:pt modelId="{B6EFD18C-5308-DE41-AF0C-58DCCAB6E896}" type="pres">
      <dgm:prSet presAssocID="{93EF6B67-E105-5D47-A9DF-1F834F3C925D}" presName="sp" presStyleCnt="0"/>
      <dgm:spPr/>
    </dgm:pt>
    <dgm:pt modelId="{4431A113-DBF2-2146-81ED-F4CD2FCC1E1E}" type="pres">
      <dgm:prSet presAssocID="{8FD5BC27-F3AC-BA45-AF14-068030624A2C}" presName="arrowAndChildren" presStyleCnt="0"/>
      <dgm:spPr/>
    </dgm:pt>
    <dgm:pt modelId="{2C975620-9CC5-A549-BBCA-82228EEF909E}" type="pres">
      <dgm:prSet presAssocID="{8FD5BC27-F3AC-BA45-AF14-068030624A2C}" presName="parentTextArrow" presStyleLbl="node1" presStyleIdx="2" presStyleCnt="7"/>
      <dgm:spPr/>
    </dgm:pt>
    <dgm:pt modelId="{38A1C6F9-0A79-F243-8C89-E90C9CC653CE}" type="pres">
      <dgm:prSet presAssocID="{4D5A5639-6C44-434A-932B-E53AD0865D42}" presName="sp" presStyleCnt="0"/>
      <dgm:spPr/>
    </dgm:pt>
    <dgm:pt modelId="{755FA342-0067-3940-94B5-6B0677A2C276}" type="pres">
      <dgm:prSet presAssocID="{E54E7283-B6EE-9A47-B5FE-8208AD1B477D}" presName="arrowAndChildren" presStyleCnt="0"/>
      <dgm:spPr/>
    </dgm:pt>
    <dgm:pt modelId="{74DB6CD1-84C3-2848-9C20-B6F90A4F9831}" type="pres">
      <dgm:prSet presAssocID="{E54E7283-B6EE-9A47-B5FE-8208AD1B477D}" presName="parentTextArrow" presStyleLbl="node1" presStyleIdx="3" presStyleCnt="7"/>
      <dgm:spPr/>
    </dgm:pt>
    <dgm:pt modelId="{9987A973-ABF3-DC4E-8C8B-96DE5E5EF721}" type="pres">
      <dgm:prSet presAssocID="{4B8E2DC9-C2F3-B145-B891-A476B10C45E5}" presName="sp" presStyleCnt="0"/>
      <dgm:spPr/>
    </dgm:pt>
    <dgm:pt modelId="{4A658D80-CD50-9B4C-95E9-9BB745081B63}" type="pres">
      <dgm:prSet presAssocID="{75C91953-BD07-C84C-86AC-1C415DA308BC}" presName="arrowAndChildren" presStyleCnt="0"/>
      <dgm:spPr/>
    </dgm:pt>
    <dgm:pt modelId="{DAC74AC1-5222-584B-8021-3EDB9198ED42}" type="pres">
      <dgm:prSet presAssocID="{75C91953-BD07-C84C-86AC-1C415DA308BC}" presName="parentTextArrow" presStyleLbl="node1" presStyleIdx="4" presStyleCnt="7"/>
      <dgm:spPr/>
    </dgm:pt>
    <dgm:pt modelId="{DF58283B-D252-9F48-95F2-0EDAB329A346}" type="pres">
      <dgm:prSet presAssocID="{8C0CD474-8096-A645-A1BD-8625F473E31D}" presName="sp" presStyleCnt="0"/>
      <dgm:spPr/>
    </dgm:pt>
    <dgm:pt modelId="{15253DA6-73F9-8744-9F46-EDFEB11636BA}" type="pres">
      <dgm:prSet presAssocID="{B5AD4726-7638-9E49-988E-A7EFB2C0A2E8}" presName="arrowAndChildren" presStyleCnt="0"/>
      <dgm:spPr/>
    </dgm:pt>
    <dgm:pt modelId="{526FA80C-E6E5-884E-900C-9F88247D0699}" type="pres">
      <dgm:prSet presAssocID="{B5AD4726-7638-9E49-988E-A7EFB2C0A2E8}" presName="parentTextArrow" presStyleLbl="node1" presStyleIdx="5" presStyleCnt="7"/>
      <dgm:spPr/>
    </dgm:pt>
    <dgm:pt modelId="{2B246939-0345-964D-8FD0-14A99C5E284D}" type="pres">
      <dgm:prSet presAssocID="{2E1BE24A-9A5A-BC47-8A0D-85094FA2425F}" presName="sp" presStyleCnt="0"/>
      <dgm:spPr/>
    </dgm:pt>
    <dgm:pt modelId="{6B1B707D-3BC0-3A49-AE59-C154E35E9C03}" type="pres">
      <dgm:prSet presAssocID="{0BA1D212-0DA1-374E-A108-92532B6C2A1B}" presName="arrowAndChildren" presStyleCnt="0"/>
      <dgm:spPr/>
    </dgm:pt>
    <dgm:pt modelId="{C132076A-7B89-764E-835D-1DE10FACAE3A}" type="pres">
      <dgm:prSet presAssocID="{0BA1D212-0DA1-374E-A108-92532B6C2A1B}" presName="parentTextArrow" presStyleLbl="node1" presStyleIdx="6" presStyleCnt="7"/>
      <dgm:spPr/>
    </dgm:pt>
  </dgm:ptLst>
  <dgm:cxnLst>
    <dgm:cxn modelId="{7F4B4B34-9345-DD44-BAB7-332F99B6C4D2}" srcId="{5CAEE386-A769-7A47-B287-4217526CFEA3}" destId="{E54E7283-B6EE-9A47-B5FE-8208AD1B477D}" srcOrd="3" destOrd="0" parTransId="{111EAD14-1027-7C4A-AD8C-E36776AF56CB}" sibTransId="{4D5A5639-6C44-434A-932B-E53AD0865D42}"/>
    <dgm:cxn modelId="{ABAF6A34-40D9-F640-BA2C-3F951D0002A1}" srcId="{5CAEE386-A769-7A47-B287-4217526CFEA3}" destId="{8FD5BC27-F3AC-BA45-AF14-068030624A2C}" srcOrd="4" destOrd="0" parTransId="{811B6CE9-C8C8-CD4E-9EF5-2EECE98092C7}" sibTransId="{93EF6B67-E105-5D47-A9DF-1F834F3C925D}"/>
    <dgm:cxn modelId="{463EE460-B366-B64E-B382-0BAEA5DF6A2D}" type="presOf" srcId="{8FD5BC27-F3AC-BA45-AF14-068030624A2C}" destId="{2C975620-9CC5-A549-BBCA-82228EEF909E}" srcOrd="0" destOrd="0" presId="urn:microsoft.com/office/officeart/2005/8/layout/process4"/>
    <dgm:cxn modelId="{D0988493-D09A-5743-833E-FD77C54E4858}" type="presOf" srcId="{76FB908B-429D-F64B-9A4B-637B56763271}" destId="{2A3EAAEE-818A-D443-808B-596DD07C2A07}" srcOrd="0" destOrd="0" presId="urn:microsoft.com/office/officeart/2005/8/layout/process4"/>
    <dgm:cxn modelId="{B5BC6DB6-3F99-AC48-983D-9C3757A4CE8F}" type="presOf" srcId="{B5AD4726-7638-9E49-988E-A7EFB2C0A2E8}" destId="{526FA80C-E6E5-884E-900C-9F88247D0699}" srcOrd="0" destOrd="0" presId="urn:microsoft.com/office/officeart/2005/8/layout/process4"/>
    <dgm:cxn modelId="{7A58CEC0-3A4E-5D4E-AFB3-7EFE79676187}" srcId="{5CAEE386-A769-7A47-B287-4217526CFEA3}" destId="{B5AD4726-7638-9E49-988E-A7EFB2C0A2E8}" srcOrd="1" destOrd="0" parTransId="{DA73A77C-2953-F94E-849A-57A97BD5E155}" sibTransId="{8C0CD474-8096-A645-A1BD-8625F473E31D}"/>
    <dgm:cxn modelId="{18A969C1-68FE-F749-946B-EE2EB60820DD}" type="presOf" srcId="{5CAEE386-A769-7A47-B287-4217526CFEA3}" destId="{8DA74058-FE89-5148-BFF9-3E8EF0F2FA4A}" srcOrd="0" destOrd="0" presId="urn:microsoft.com/office/officeart/2005/8/layout/process4"/>
    <dgm:cxn modelId="{D45E88C2-C2B0-1749-8BE9-25620D85E453}" srcId="{5CAEE386-A769-7A47-B287-4217526CFEA3}" destId="{76FB908B-429D-F64B-9A4B-637B56763271}" srcOrd="6" destOrd="0" parTransId="{64F81386-7A72-904C-8810-62945DB96FA4}" sibTransId="{F68A2BFC-86E9-5C4D-88FE-9133E4310CA7}"/>
    <dgm:cxn modelId="{70CC8CC3-7051-B34A-9B36-53020F6EAAE1}" type="presOf" srcId="{E54E7283-B6EE-9A47-B5FE-8208AD1B477D}" destId="{74DB6CD1-84C3-2848-9C20-B6F90A4F9831}" srcOrd="0" destOrd="0" presId="urn:microsoft.com/office/officeart/2005/8/layout/process4"/>
    <dgm:cxn modelId="{1EBF50D0-39D3-DF45-9CBC-7FD070020EB5}" type="presOf" srcId="{0BA1D212-0DA1-374E-A108-92532B6C2A1B}" destId="{C132076A-7B89-764E-835D-1DE10FACAE3A}" srcOrd="0" destOrd="0" presId="urn:microsoft.com/office/officeart/2005/8/layout/process4"/>
    <dgm:cxn modelId="{FE1E40DC-79E7-884A-A2AF-E118C2380C83}" srcId="{5CAEE386-A769-7A47-B287-4217526CFEA3}" destId="{0BA1D212-0DA1-374E-A108-92532B6C2A1B}" srcOrd="0" destOrd="0" parTransId="{BFAC1472-F8C5-DC4D-8CB8-107E758AAEC1}" sibTransId="{2E1BE24A-9A5A-BC47-8A0D-85094FA2425F}"/>
    <dgm:cxn modelId="{C24CA1E5-E6A4-7F43-8433-F28F9157F9FD}" type="presOf" srcId="{AE31CBD9-1C3A-B34B-9A41-783D3EB14FD5}" destId="{5D2643A1-F457-3D47-B596-0FA5B82FCB74}" srcOrd="0" destOrd="0" presId="urn:microsoft.com/office/officeart/2005/8/layout/process4"/>
    <dgm:cxn modelId="{2C079AEA-C2A1-D548-AACA-7ADDFD6EA3F8}" srcId="{5CAEE386-A769-7A47-B287-4217526CFEA3}" destId="{AE31CBD9-1C3A-B34B-9A41-783D3EB14FD5}" srcOrd="5" destOrd="0" parTransId="{39B0DC88-7651-A546-81A7-E9AE3BAAAE9B}" sibTransId="{2D9B6E95-9587-2942-AD90-9090016EAA26}"/>
    <dgm:cxn modelId="{90756CEF-F1F6-E741-9C54-95302C473ECB}" type="presOf" srcId="{75C91953-BD07-C84C-86AC-1C415DA308BC}" destId="{DAC74AC1-5222-584B-8021-3EDB9198ED42}" srcOrd="0" destOrd="0" presId="urn:microsoft.com/office/officeart/2005/8/layout/process4"/>
    <dgm:cxn modelId="{87D209F5-BF49-5043-B4D1-E4E7CBFE8CE6}" srcId="{5CAEE386-A769-7A47-B287-4217526CFEA3}" destId="{75C91953-BD07-C84C-86AC-1C415DA308BC}" srcOrd="2" destOrd="0" parTransId="{25C637C8-02BE-5F4B-87F0-C91755A29A86}" sibTransId="{4B8E2DC9-C2F3-B145-B891-A476B10C45E5}"/>
    <dgm:cxn modelId="{6B17F49E-203D-4440-BE90-B65748555796}" type="presParOf" srcId="{8DA74058-FE89-5148-BFF9-3E8EF0F2FA4A}" destId="{83138971-D1C0-D14F-8851-0A3E860D8C58}" srcOrd="0" destOrd="0" presId="urn:microsoft.com/office/officeart/2005/8/layout/process4"/>
    <dgm:cxn modelId="{C013376B-888C-E34F-B897-76A0D1A73E4D}" type="presParOf" srcId="{83138971-D1C0-D14F-8851-0A3E860D8C58}" destId="{2A3EAAEE-818A-D443-808B-596DD07C2A07}" srcOrd="0" destOrd="0" presId="urn:microsoft.com/office/officeart/2005/8/layout/process4"/>
    <dgm:cxn modelId="{E11365BA-2DCE-8448-9CA7-6D82EEC8D350}" type="presParOf" srcId="{8DA74058-FE89-5148-BFF9-3E8EF0F2FA4A}" destId="{088040D5-60DD-F048-9803-3281B783C100}" srcOrd="1" destOrd="0" presId="urn:microsoft.com/office/officeart/2005/8/layout/process4"/>
    <dgm:cxn modelId="{05F6F187-0C34-444C-881E-80C7228996A7}" type="presParOf" srcId="{8DA74058-FE89-5148-BFF9-3E8EF0F2FA4A}" destId="{A19FB631-63F4-3B46-983A-55257F9901B9}" srcOrd="2" destOrd="0" presId="urn:microsoft.com/office/officeart/2005/8/layout/process4"/>
    <dgm:cxn modelId="{0B082D86-A60E-7E49-9C11-2476651E49F6}" type="presParOf" srcId="{A19FB631-63F4-3B46-983A-55257F9901B9}" destId="{5D2643A1-F457-3D47-B596-0FA5B82FCB74}" srcOrd="0" destOrd="0" presId="urn:microsoft.com/office/officeart/2005/8/layout/process4"/>
    <dgm:cxn modelId="{E7497ECB-F756-D741-98B7-C84A3A77BF1A}" type="presParOf" srcId="{8DA74058-FE89-5148-BFF9-3E8EF0F2FA4A}" destId="{B6EFD18C-5308-DE41-AF0C-58DCCAB6E896}" srcOrd="3" destOrd="0" presId="urn:microsoft.com/office/officeart/2005/8/layout/process4"/>
    <dgm:cxn modelId="{DBC59502-7B44-EB44-92FE-286E8E5CD06A}" type="presParOf" srcId="{8DA74058-FE89-5148-BFF9-3E8EF0F2FA4A}" destId="{4431A113-DBF2-2146-81ED-F4CD2FCC1E1E}" srcOrd="4" destOrd="0" presId="urn:microsoft.com/office/officeart/2005/8/layout/process4"/>
    <dgm:cxn modelId="{CFDEC75C-6728-7A49-A9B4-0E0D129A051D}" type="presParOf" srcId="{4431A113-DBF2-2146-81ED-F4CD2FCC1E1E}" destId="{2C975620-9CC5-A549-BBCA-82228EEF909E}" srcOrd="0" destOrd="0" presId="urn:microsoft.com/office/officeart/2005/8/layout/process4"/>
    <dgm:cxn modelId="{778C43CF-B05F-614C-B486-B122EF09C01D}" type="presParOf" srcId="{8DA74058-FE89-5148-BFF9-3E8EF0F2FA4A}" destId="{38A1C6F9-0A79-F243-8C89-E90C9CC653CE}" srcOrd="5" destOrd="0" presId="urn:microsoft.com/office/officeart/2005/8/layout/process4"/>
    <dgm:cxn modelId="{6EA13C47-EC29-E041-A3F1-C43FC61B770C}" type="presParOf" srcId="{8DA74058-FE89-5148-BFF9-3E8EF0F2FA4A}" destId="{755FA342-0067-3940-94B5-6B0677A2C276}" srcOrd="6" destOrd="0" presId="urn:microsoft.com/office/officeart/2005/8/layout/process4"/>
    <dgm:cxn modelId="{73355497-40F3-2E4D-B982-63A8DD8DA1B3}" type="presParOf" srcId="{755FA342-0067-3940-94B5-6B0677A2C276}" destId="{74DB6CD1-84C3-2848-9C20-B6F90A4F9831}" srcOrd="0" destOrd="0" presId="urn:microsoft.com/office/officeart/2005/8/layout/process4"/>
    <dgm:cxn modelId="{77DFEAAA-7FE1-AF4A-B17B-DE99286221EC}" type="presParOf" srcId="{8DA74058-FE89-5148-BFF9-3E8EF0F2FA4A}" destId="{9987A973-ABF3-DC4E-8C8B-96DE5E5EF721}" srcOrd="7" destOrd="0" presId="urn:microsoft.com/office/officeart/2005/8/layout/process4"/>
    <dgm:cxn modelId="{E28A202C-86AE-3D4E-A956-5DDAE7AB4C10}" type="presParOf" srcId="{8DA74058-FE89-5148-BFF9-3E8EF0F2FA4A}" destId="{4A658D80-CD50-9B4C-95E9-9BB745081B63}" srcOrd="8" destOrd="0" presId="urn:microsoft.com/office/officeart/2005/8/layout/process4"/>
    <dgm:cxn modelId="{3E9B77C0-A007-BE44-B640-723DCE113A53}" type="presParOf" srcId="{4A658D80-CD50-9B4C-95E9-9BB745081B63}" destId="{DAC74AC1-5222-584B-8021-3EDB9198ED42}" srcOrd="0" destOrd="0" presId="urn:microsoft.com/office/officeart/2005/8/layout/process4"/>
    <dgm:cxn modelId="{47DB9714-64C1-004B-9FF3-AFB3FC9C2162}" type="presParOf" srcId="{8DA74058-FE89-5148-BFF9-3E8EF0F2FA4A}" destId="{DF58283B-D252-9F48-95F2-0EDAB329A346}" srcOrd="9" destOrd="0" presId="urn:microsoft.com/office/officeart/2005/8/layout/process4"/>
    <dgm:cxn modelId="{5E07B570-5DF8-1445-8018-9183746B6366}" type="presParOf" srcId="{8DA74058-FE89-5148-BFF9-3E8EF0F2FA4A}" destId="{15253DA6-73F9-8744-9F46-EDFEB11636BA}" srcOrd="10" destOrd="0" presId="urn:microsoft.com/office/officeart/2005/8/layout/process4"/>
    <dgm:cxn modelId="{14D868F8-81E4-894C-984E-084772E822ED}" type="presParOf" srcId="{15253DA6-73F9-8744-9F46-EDFEB11636BA}" destId="{526FA80C-E6E5-884E-900C-9F88247D0699}" srcOrd="0" destOrd="0" presId="urn:microsoft.com/office/officeart/2005/8/layout/process4"/>
    <dgm:cxn modelId="{1F27F07A-ACF5-DC47-883F-C86677D8A8D0}" type="presParOf" srcId="{8DA74058-FE89-5148-BFF9-3E8EF0F2FA4A}" destId="{2B246939-0345-964D-8FD0-14A99C5E284D}" srcOrd="11" destOrd="0" presId="urn:microsoft.com/office/officeart/2005/8/layout/process4"/>
    <dgm:cxn modelId="{4FFC3C1E-7A1F-1C43-AC72-B0A8ADB5CF71}" type="presParOf" srcId="{8DA74058-FE89-5148-BFF9-3E8EF0F2FA4A}" destId="{6B1B707D-3BC0-3A49-AE59-C154E35E9C03}" srcOrd="12" destOrd="0" presId="urn:microsoft.com/office/officeart/2005/8/layout/process4"/>
    <dgm:cxn modelId="{3E73725E-0897-994C-BF79-97FA05E92423}" type="presParOf" srcId="{6B1B707D-3BC0-3A49-AE59-C154E35E9C03}" destId="{C132076A-7B89-764E-835D-1DE10FACAE3A}" srcOrd="0" destOrd="0" presId="urn:microsoft.com/office/officeart/2005/8/layout/process4"/>
  </dgm:cxnLst>
  <dgm:bg>
    <a:noFill/>
    <a:effect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FD82048-31D8-3B4D-8EDC-B5856BE4F4ED}" type="doc">
      <dgm:prSet loTypeId="urn:microsoft.com/office/officeart/2005/8/layout/vList6" loCatId="" qsTypeId="urn:microsoft.com/office/officeart/2005/8/quickstyle/simple1" qsCatId="simple" csTypeId="urn:microsoft.com/office/officeart/2005/8/colors/accent1_2" csCatId="accent1" phldr="1"/>
      <dgm:spPr/>
      <dgm:t>
        <a:bodyPr/>
        <a:lstStyle/>
        <a:p>
          <a:endParaRPr lang="en-GB"/>
        </a:p>
      </dgm:t>
    </dgm:pt>
    <dgm:pt modelId="{9083B4EA-939F-5744-AF4A-DCD5AD1BAD5A}">
      <dgm:prSet phldrT="[Text]"/>
      <dgm:spPr>
        <a:solidFill>
          <a:schemeClr val="accent3">
            <a:lumMod val="75000"/>
          </a:schemeClr>
        </a:solidFill>
        <a:ln>
          <a:noFill/>
        </a:ln>
      </dgm:spPr>
      <dgm:t>
        <a:bodyPr/>
        <a:lstStyle/>
        <a:p>
          <a:r>
            <a:rPr lang="en-US" b="1" u="none" dirty="0"/>
            <a:t>01. Univariate Analysis</a:t>
          </a:r>
          <a:endParaRPr lang="en-GB" b="1" u="none" dirty="0"/>
        </a:p>
      </dgm:t>
    </dgm:pt>
    <dgm:pt modelId="{2EA53962-02FE-1D4A-BC3C-563F729F7B31}" type="parTrans" cxnId="{1D5BCC4F-AE9E-9847-B22E-B0A3B3D9548F}">
      <dgm:prSet/>
      <dgm:spPr/>
      <dgm:t>
        <a:bodyPr/>
        <a:lstStyle/>
        <a:p>
          <a:endParaRPr lang="en-GB"/>
        </a:p>
      </dgm:t>
    </dgm:pt>
    <dgm:pt modelId="{942371E6-4AE6-3E4F-8676-B5D364DC1A22}" type="sibTrans" cxnId="{1D5BCC4F-AE9E-9847-B22E-B0A3B3D9548F}">
      <dgm:prSet/>
      <dgm:spPr/>
      <dgm:t>
        <a:bodyPr/>
        <a:lstStyle/>
        <a:p>
          <a:endParaRPr lang="en-GB"/>
        </a:p>
      </dgm:t>
    </dgm:pt>
    <dgm:pt modelId="{8F4735F6-EF79-8441-9F68-DC2580276040}">
      <dgm:prSet phldrT="[Text]"/>
      <dgm:spPr>
        <a:solidFill>
          <a:schemeClr val="tx1">
            <a:lumMod val="65000"/>
            <a:alpha val="90000"/>
          </a:schemeClr>
        </a:solidFill>
      </dgm:spPr>
      <dgm:t>
        <a:bodyPr anchor="ctr"/>
        <a:lstStyle/>
        <a:p>
          <a:pPr algn="ctr">
            <a:buNone/>
          </a:pPr>
          <a:r>
            <a:rPr lang="en-US" b="1" dirty="0">
              <a:latin typeface="+mj-lt"/>
            </a:rPr>
            <a:t>Univariate analysis</a:t>
          </a:r>
          <a:r>
            <a:rPr lang="en-US" dirty="0">
              <a:latin typeface="+mj-lt"/>
            </a:rPr>
            <a:t> is the simplest form of analyzing data. “Uni” means “one”, so in other words your data has only one variable.</a:t>
          </a:r>
          <a:endParaRPr lang="en-GB" dirty="0"/>
        </a:p>
      </dgm:t>
    </dgm:pt>
    <dgm:pt modelId="{DC5810E1-1CCB-9845-9988-1731B2FC5023}" type="parTrans" cxnId="{D9B86A40-ACD7-B84B-A575-BC08252832EA}">
      <dgm:prSet/>
      <dgm:spPr/>
      <dgm:t>
        <a:bodyPr/>
        <a:lstStyle/>
        <a:p>
          <a:endParaRPr lang="en-GB"/>
        </a:p>
      </dgm:t>
    </dgm:pt>
    <dgm:pt modelId="{FBE6E8C1-0246-5242-8E6E-8343952C6EC7}" type="sibTrans" cxnId="{D9B86A40-ACD7-B84B-A575-BC08252832EA}">
      <dgm:prSet/>
      <dgm:spPr/>
      <dgm:t>
        <a:bodyPr/>
        <a:lstStyle/>
        <a:p>
          <a:endParaRPr lang="en-GB"/>
        </a:p>
      </dgm:t>
    </dgm:pt>
    <dgm:pt modelId="{BC955D08-DD9F-9741-A161-BC49A75BD091}">
      <dgm:prSet phldrT="[Text]"/>
      <dgm:spPr>
        <a:solidFill>
          <a:schemeClr val="accent3">
            <a:lumMod val="75000"/>
          </a:schemeClr>
        </a:solidFill>
        <a:ln>
          <a:noFill/>
        </a:ln>
      </dgm:spPr>
      <dgm:t>
        <a:bodyPr/>
        <a:lstStyle/>
        <a:p>
          <a:r>
            <a:rPr lang="en-US" b="1" u="none" dirty="0"/>
            <a:t>02. Multivariate Analysis</a:t>
          </a:r>
          <a:endParaRPr lang="en-GB" b="1" u="none" dirty="0"/>
        </a:p>
      </dgm:t>
    </dgm:pt>
    <dgm:pt modelId="{F23D3BFC-AB94-9849-A7A1-204DAAB3B3F4}" type="parTrans" cxnId="{89AA08DC-636A-274D-B11D-8E1898B59361}">
      <dgm:prSet/>
      <dgm:spPr/>
      <dgm:t>
        <a:bodyPr/>
        <a:lstStyle/>
        <a:p>
          <a:endParaRPr lang="en-GB"/>
        </a:p>
      </dgm:t>
    </dgm:pt>
    <dgm:pt modelId="{EECA2AAB-8E9C-C84A-8FF1-7CAE656C7220}" type="sibTrans" cxnId="{89AA08DC-636A-274D-B11D-8E1898B59361}">
      <dgm:prSet/>
      <dgm:spPr/>
      <dgm:t>
        <a:bodyPr/>
        <a:lstStyle/>
        <a:p>
          <a:endParaRPr lang="en-GB"/>
        </a:p>
      </dgm:t>
    </dgm:pt>
    <dgm:pt modelId="{C39A901D-3BDA-A648-8AED-C9129DEFF54F}">
      <dgm:prSet phldrT="[Text]"/>
      <dgm:spPr>
        <a:solidFill>
          <a:schemeClr val="tx1">
            <a:lumMod val="65000"/>
            <a:alpha val="90000"/>
          </a:schemeClr>
        </a:solidFill>
      </dgm:spPr>
      <dgm:t>
        <a:bodyPr anchor="ctr"/>
        <a:lstStyle/>
        <a:p>
          <a:pPr algn="ctr">
            <a:buNone/>
          </a:pPr>
          <a:r>
            <a:rPr lang="en-US" b="1" dirty="0">
              <a:latin typeface="+mj-lt"/>
            </a:rPr>
            <a:t>Multivariate analysis</a:t>
          </a:r>
          <a:r>
            <a:rPr lang="en-US" dirty="0">
              <a:latin typeface="+mj-lt"/>
            </a:rPr>
            <a:t> is a set of statistical techniques used for </a:t>
          </a:r>
          <a:r>
            <a:rPr lang="en-US" b="1" dirty="0">
              <a:latin typeface="+mj-lt"/>
            </a:rPr>
            <a:t>analysis</a:t>
          </a:r>
          <a:r>
            <a:rPr lang="en-US" dirty="0">
              <a:latin typeface="+mj-lt"/>
            </a:rPr>
            <a:t> of data that contain more than one variable. </a:t>
          </a:r>
          <a:endParaRPr lang="en-GB" dirty="0"/>
        </a:p>
      </dgm:t>
    </dgm:pt>
    <dgm:pt modelId="{F456ECE4-9AC2-8648-B184-1967EB476534}" type="parTrans" cxnId="{B3137004-D5F2-CB4A-A22C-7AC73A7A8401}">
      <dgm:prSet/>
      <dgm:spPr/>
      <dgm:t>
        <a:bodyPr/>
        <a:lstStyle/>
        <a:p>
          <a:endParaRPr lang="en-GB"/>
        </a:p>
      </dgm:t>
    </dgm:pt>
    <dgm:pt modelId="{3695B658-43C1-A84B-8735-66668E8B7E3C}" type="sibTrans" cxnId="{B3137004-D5F2-CB4A-A22C-7AC73A7A8401}">
      <dgm:prSet/>
      <dgm:spPr/>
      <dgm:t>
        <a:bodyPr/>
        <a:lstStyle/>
        <a:p>
          <a:endParaRPr lang="en-GB"/>
        </a:p>
      </dgm:t>
    </dgm:pt>
    <dgm:pt modelId="{33A31C2E-47FC-2F41-B882-73535F76312F}">
      <dgm:prSet/>
      <dgm:spPr>
        <a:solidFill>
          <a:schemeClr val="accent3">
            <a:lumMod val="75000"/>
          </a:schemeClr>
        </a:solidFill>
        <a:ln>
          <a:noFill/>
        </a:ln>
      </dgm:spPr>
      <dgm:t>
        <a:bodyPr/>
        <a:lstStyle/>
        <a:p>
          <a:r>
            <a:rPr lang="en-US" b="1" u="none" dirty="0"/>
            <a:t>03. Correlation of Dataset</a:t>
          </a:r>
          <a:endParaRPr lang="en-GB" b="1" u="none" dirty="0"/>
        </a:p>
      </dgm:t>
    </dgm:pt>
    <dgm:pt modelId="{F0D50252-B0F3-5245-859D-AB541F9D9644}" type="parTrans" cxnId="{019F247F-DD36-8B49-B06B-D360CD25F387}">
      <dgm:prSet/>
      <dgm:spPr/>
      <dgm:t>
        <a:bodyPr/>
        <a:lstStyle/>
        <a:p>
          <a:endParaRPr lang="en-GB"/>
        </a:p>
      </dgm:t>
    </dgm:pt>
    <dgm:pt modelId="{BDDA6D7C-59F3-4A4E-9574-EE6CC6AF6E70}" type="sibTrans" cxnId="{019F247F-DD36-8B49-B06B-D360CD25F387}">
      <dgm:prSet/>
      <dgm:spPr/>
      <dgm:t>
        <a:bodyPr/>
        <a:lstStyle/>
        <a:p>
          <a:endParaRPr lang="en-GB"/>
        </a:p>
      </dgm:t>
    </dgm:pt>
    <dgm:pt modelId="{CC8E5B6B-C854-8340-B5FC-A0DB764BB526}">
      <dgm:prSet/>
      <dgm:spPr>
        <a:solidFill>
          <a:schemeClr val="accent3">
            <a:lumMod val="75000"/>
          </a:schemeClr>
        </a:solidFill>
        <a:ln>
          <a:noFill/>
        </a:ln>
      </dgm:spPr>
      <dgm:t>
        <a:bodyPr/>
        <a:lstStyle/>
        <a:p>
          <a:r>
            <a:rPr lang="en-US" b="1" u="none" dirty="0"/>
            <a:t>04. Correlation with Target variable</a:t>
          </a:r>
          <a:endParaRPr lang="en-GB" b="1" u="none" dirty="0"/>
        </a:p>
      </dgm:t>
    </dgm:pt>
    <dgm:pt modelId="{4AED4BD4-9BF8-4E49-B1C8-40D38EE3ED6B}" type="parTrans" cxnId="{FD1017A7-AFF8-C749-B729-0C240D50AA94}">
      <dgm:prSet/>
      <dgm:spPr/>
      <dgm:t>
        <a:bodyPr/>
        <a:lstStyle/>
        <a:p>
          <a:endParaRPr lang="en-GB"/>
        </a:p>
      </dgm:t>
    </dgm:pt>
    <dgm:pt modelId="{772CDFD1-BCBC-BC46-BECD-0D2951522C2E}" type="sibTrans" cxnId="{FD1017A7-AFF8-C749-B729-0C240D50AA94}">
      <dgm:prSet/>
      <dgm:spPr/>
      <dgm:t>
        <a:bodyPr/>
        <a:lstStyle/>
        <a:p>
          <a:endParaRPr lang="en-GB"/>
        </a:p>
      </dgm:t>
    </dgm:pt>
    <dgm:pt modelId="{FE92A26B-FD70-B944-B874-98A5AA1E3929}">
      <dgm:prSet/>
      <dgm:spPr>
        <a:solidFill>
          <a:schemeClr val="accent3">
            <a:lumMod val="75000"/>
          </a:schemeClr>
        </a:solidFill>
        <a:ln>
          <a:noFill/>
        </a:ln>
      </dgm:spPr>
      <dgm:t>
        <a:bodyPr/>
        <a:lstStyle/>
        <a:p>
          <a:r>
            <a:rPr lang="en-US" b="1" u="none" dirty="0"/>
            <a:t>05. Conclusion</a:t>
          </a:r>
          <a:endParaRPr lang="en-GB" b="1" u="none" dirty="0"/>
        </a:p>
      </dgm:t>
    </dgm:pt>
    <dgm:pt modelId="{1278C464-C7D2-164C-BEAE-088C1B2B19A5}" type="parTrans" cxnId="{C7742905-7517-B140-A8AE-AB80D4E74F7D}">
      <dgm:prSet/>
      <dgm:spPr/>
      <dgm:t>
        <a:bodyPr/>
        <a:lstStyle/>
        <a:p>
          <a:endParaRPr lang="en-GB"/>
        </a:p>
      </dgm:t>
    </dgm:pt>
    <dgm:pt modelId="{561020CE-8A66-FD49-8EAA-B7FF50452430}" type="sibTrans" cxnId="{C7742905-7517-B140-A8AE-AB80D4E74F7D}">
      <dgm:prSet/>
      <dgm:spPr/>
      <dgm:t>
        <a:bodyPr/>
        <a:lstStyle/>
        <a:p>
          <a:endParaRPr lang="en-GB"/>
        </a:p>
      </dgm:t>
    </dgm:pt>
    <dgm:pt modelId="{DE518703-86C6-094F-B0B9-8B3556901622}">
      <dgm:prSet/>
      <dgm:spPr>
        <a:solidFill>
          <a:schemeClr val="tx1">
            <a:lumMod val="65000"/>
            <a:alpha val="90000"/>
          </a:schemeClr>
        </a:solidFill>
      </dgm:spPr>
      <dgm:t>
        <a:bodyPr anchor="ctr"/>
        <a:lstStyle/>
        <a:p>
          <a:pPr algn="ctr">
            <a:buNone/>
          </a:pPr>
          <a:r>
            <a:rPr lang="en-US" b="1" dirty="0">
              <a:latin typeface="+mj-lt"/>
            </a:rPr>
            <a:t>Summary</a:t>
          </a:r>
          <a:r>
            <a:rPr lang="en-US" dirty="0">
              <a:latin typeface="+mj-lt"/>
            </a:rPr>
            <a:t> with the conclusion of all the analysis</a:t>
          </a:r>
          <a:endParaRPr lang="en-GB" dirty="0"/>
        </a:p>
      </dgm:t>
    </dgm:pt>
    <dgm:pt modelId="{DB58F324-06D4-CE4C-B62B-4488FCE2364B}" type="parTrans" cxnId="{77B11B73-490C-E346-86FC-415A5DF7EE66}">
      <dgm:prSet/>
      <dgm:spPr/>
      <dgm:t>
        <a:bodyPr/>
        <a:lstStyle/>
        <a:p>
          <a:endParaRPr lang="en-GB"/>
        </a:p>
      </dgm:t>
    </dgm:pt>
    <dgm:pt modelId="{5FB1A62E-2BCD-E045-BE89-189CA0C2E5BE}" type="sibTrans" cxnId="{77B11B73-490C-E346-86FC-415A5DF7EE66}">
      <dgm:prSet/>
      <dgm:spPr/>
      <dgm:t>
        <a:bodyPr/>
        <a:lstStyle/>
        <a:p>
          <a:endParaRPr lang="en-GB"/>
        </a:p>
      </dgm:t>
    </dgm:pt>
    <dgm:pt modelId="{E55D4AE2-9659-594D-8011-5B7462AED685}">
      <dgm:prSet/>
      <dgm:spPr>
        <a:solidFill>
          <a:schemeClr val="tx1">
            <a:lumMod val="65000"/>
            <a:alpha val="90000"/>
          </a:schemeClr>
        </a:solidFill>
      </dgm:spPr>
      <dgm:t>
        <a:bodyPr anchor="ctr"/>
        <a:lstStyle/>
        <a:p>
          <a:pPr algn="ctr">
            <a:buNone/>
          </a:pPr>
          <a:r>
            <a:rPr lang="en-US" b="1" dirty="0">
              <a:latin typeface="+mj-lt"/>
            </a:rPr>
            <a:t>Correlation</a:t>
          </a:r>
          <a:r>
            <a:rPr lang="en-US" dirty="0">
              <a:latin typeface="+mj-lt"/>
            </a:rPr>
            <a:t> with the target variable to know how the data is related.</a:t>
          </a:r>
          <a:endParaRPr lang="en-GB" dirty="0"/>
        </a:p>
      </dgm:t>
    </dgm:pt>
    <dgm:pt modelId="{7ED3747B-239D-FF46-81B9-839EA0189788}" type="parTrans" cxnId="{AFBF7BE0-4CE8-E843-8235-B031536960B8}">
      <dgm:prSet/>
      <dgm:spPr/>
      <dgm:t>
        <a:bodyPr/>
        <a:lstStyle/>
        <a:p>
          <a:endParaRPr lang="en-GB"/>
        </a:p>
      </dgm:t>
    </dgm:pt>
    <dgm:pt modelId="{C4BEE3B8-FEFF-7940-9784-02725CA276BB}" type="sibTrans" cxnId="{AFBF7BE0-4CE8-E843-8235-B031536960B8}">
      <dgm:prSet/>
      <dgm:spPr/>
      <dgm:t>
        <a:bodyPr/>
        <a:lstStyle/>
        <a:p>
          <a:endParaRPr lang="en-GB"/>
        </a:p>
      </dgm:t>
    </dgm:pt>
    <dgm:pt modelId="{6E5E19E4-AA87-EA40-B162-0C8BB014237A}">
      <dgm:prSet/>
      <dgm:spPr>
        <a:solidFill>
          <a:schemeClr val="tx1">
            <a:lumMod val="65000"/>
            <a:alpha val="90000"/>
          </a:schemeClr>
        </a:solidFill>
      </dgm:spPr>
      <dgm:t>
        <a:bodyPr anchor="ctr"/>
        <a:lstStyle/>
        <a:p>
          <a:pPr algn="ctr">
            <a:buNone/>
          </a:pPr>
          <a:r>
            <a:rPr lang="en-US" b="1" dirty="0">
              <a:latin typeface="+mj-lt"/>
            </a:rPr>
            <a:t>Correlation</a:t>
          </a:r>
          <a:r>
            <a:rPr lang="en-US" dirty="0">
              <a:latin typeface="+mj-lt"/>
            </a:rPr>
            <a:t> is used to test relationships between quantitative variables or categorical variables.</a:t>
          </a:r>
          <a:endParaRPr lang="en-GB" dirty="0"/>
        </a:p>
      </dgm:t>
    </dgm:pt>
    <dgm:pt modelId="{825ED934-1A30-0442-9561-5EFD783E316F}" type="parTrans" cxnId="{074F3774-941A-4F49-A15E-4EFC71E2299D}">
      <dgm:prSet/>
      <dgm:spPr/>
      <dgm:t>
        <a:bodyPr/>
        <a:lstStyle/>
        <a:p>
          <a:endParaRPr lang="en-GB"/>
        </a:p>
      </dgm:t>
    </dgm:pt>
    <dgm:pt modelId="{AEF9AC49-EEEE-B94D-8887-2546A0A48317}" type="sibTrans" cxnId="{074F3774-941A-4F49-A15E-4EFC71E2299D}">
      <dgm:prSet/>
      <dgm:spPr/>
      <dgm:t>
        <a:bodyPr/>
        <a:lstStyle/>
        <a:p>
          <a:endParaRPr lang="en-GB"/>
        </a:p>
      </dgm:t>
    </dgm:pt>
    <dgm:pt modelId="{6A5230A3-3C4F-B74E-A374-DA119E798765}" type="pres">
      <dgm:prSet presAssocID="{EFD82048-31D8-3B4D-8EDC-B5856BE4F4ED}" presName="Name0" presStyleCnt="0">
        <dgm:presLayoutVars>
          <dgm:dir/>
          <dgm:animLvl val="lvl"/>
          <dgm:resizeHandles/>
        </dgm:presLayoutVars>
      </dgm:prSet>
      <dgm:spPr/>
    </dgm:pt>
    <dgm:pt modelId="{E1B81E2E-B279-E54C-A13F-EAB59E0E6515}" type="pres">
      <dgm:prSet presAssocID="{9083B4EA-939F-5744-AF4A-DCD5AD1BAD5A}" presName="linNode" presStyleCnt="0"/>
      <dgm:spPr/>
    </dgm:pt>
    <dgm:pt modelId="{80E5EDA7-5128-FE43-9DF8-8CC8C7354338}" type="pres">
      <dgm:prSet presAssocID="{9083B4EA-939F-5744-AF4A-DCD5AD1BAD5A}" presName="parentShp" presStyleLbl="node1" presStyleIdx="0" presStyleCnt="5">
        <dgm:presLayoutVars>
          <dgm:bulletEnabled val="1"/>
        </dgm:presLayoutVars>
      </dgm:prSet>
      <dgm:spPr/>
    </dgm:pt>
    <dgm:pt modelId="{F68A4CBF-426C-7B4D-A98C-FF5448656B48}" type="pres">
      <dgm:prSet presAssocID="{9083B4EA-939F-5744-AF4A-DCD5AD1BAD5A}" presName="childShp" presStyleLbl="bgAccFollowNode1" presStyleIdx="0" presStyleCnt="5">
        <dgm:presLayoutVars>
          <dgm:bulletEnabled val="1"/>
        </dgm:presLayoutVars>
      </dgm:prSet>
      <dgm:spPr/>
    </dgm:pt>
    <dgm:pt modelId="{8E406B58-E842-834C-A732-E5173F9C526B}" type="pres">
      <dgm:prSet presAssocID="{942371E6-4AE6-3E4F-8676-B5D364DC1A22}" presName="spacing" presStyleCnt="0"/>
      <dgm:spPr/>
    </dgm:pt>
    <dgm:pt modelId="{45C6C041-C9AB-B745-8205-E22439C02AAD}" type="pres">
      <dgm:prSet presAssocID="{BC955D08-DD9F-9741-A161-BC49A75BD091}" presName="linNode" presStyleCnt="0"/>
      <dgm:spPr/>
    </dgm:pt>
    <dgm:pt modelId="{EBBD7DD1-B3ED-8649-8901-BDDB341BB951}" type="pres">
      <dgm:prSet presAssocID="{BC955D08-DD9F-9741-A161-BC49A75BD091}" presName="parentShp" presStyleLbl="node1" presStyleIdx="1" presStyleCnt="5">
        <dgm:presLayoutVars>
          <dgm:bulletEnabled val="1"/>
        </dgm:presLayoutVars>
      </dgm:prSet>
      <dgm:spPr/>
    </dgm:pt>
    <dgm:pt modelId="{C9D1698B-9455-BB48-8472-CF2379DF3D7D}" type="pres">
      <dgm:prSet presAssocID="{BC955D08-DD9F-9741-A161-BC49A75BD091}" presName="childShp" presStyleLbl="bgAccFollowNode1" presStyleIdx="1" presStyleCnt="5">
        <dgm:presLayoutVars>
          <dgm:bulletEnabled val="1"/>
        </dgm:presLayoutVars>
      </dgm:prSet>
      <dgm:spPr/>
    </dgm:pt>
    <dgm:pt modelId="{2382AAEA-89BA-B74C-A833-599EC5641FCE}" type="pres">
      <dgm:prSet presAssocID="{EECA2AAB-8E9C-C84A-8FF1-7CAE656C7220}" presName="spacing" presStyleCnt="0"/>
      <dgm:spPr/>
    </dgm:pt>
    <dgm:pt modelId="{C13FC51B-5523-5C40-995D-C38CC7DBC4AB}" type="pres">
      <dgm:prSet presAssocID="{33A31C2E-47FC-2F41-B882-73535F76312F}" presName="linNode" presStyleCnt="0"/>
      <dgm:spPr/>
    </dgm:pt>
    <dgm:pt modelId="{550D608A-62D9-5945-8234-37968C809CC8}" type="pres">
      <dgm:prSet presAssocID="{33A31C2E-47FC-2F41-B882-73535F76312F}" presName="parentShp" presStyleLbl="node1" presStyleIdx="2" presStyleCnt="5">
        <dgm:presLayoutVars>
          <dgm:bulletEnabled val="1"/>
        </dgm:presLayoutVars>
      </dgm:prSet>
      <dgm:spPr/>
    </dgm:pt>
    <dgm:pt modelId="{11D6D9AC-66D3-7E4C-8153-454617EA8629}" type="pres">
      <dgm:prSet presAssocID="{33A31C2E-47FC-2F41-B882-73535F76312F}" presName="childShp" presStyleLbl="bgAccFollowNode1" presStyleIdx="2" presStyleCnt="5">
        <dgm:presLayoutVars>
          <dgm:bulletEnabled val="1"/>
        </dgm:presLayoutVars>
      </dgm:prSet>
      <dgm:spPr/>
    </dgm:pt>
    <dgm:pt modelId="{A8AB1832-03FF-A042-9F76-AB676DA71656}" type="pres">
      <dgm:prSet presAssocID="{BDDA6D7C-59F3-4A4E-9574-EE6CC6AF6E70}" presName="spacing" presStyleCnt="0"/>
      <dgm:spPr/>
    </dgm:pt>
    <dgm:pt modelId="{03D7D886-7B00-FA4C-9BF0-15797077362B}" type="pres">
      <dgm:prSet presAssocID="{CC8E5B6B-C854-8340-B5FC-A0DB764BB526}" presName="linNode" presStyleCnt="0"/>
      <dgm:spPr/>
    </dgm:pt>
    <dgm:pt modelId="{7FBBF0C1-7220-604C-9E31-9B42298A53E4}" type="pres">
      <dgm:prSet presAssocID="{CC8E5B6B-C854-8340-B5FC-A0DB764BB526}" presName="parentShp" presStyleLbl="node1" presStyleIdx="3" presStyleCnt="5">
        <dgm:presLayoutVars>
          <dgm:bulletEnabled val="1"/>
        </dgm:presLayoutVars>
      </dgm:prSet>
      <dgm:spPr/>
    </dgm:pt>
    <dgm:pt modelId="{0B7F6682-E734-2049-81B9-6B79F0D0FE31}" type="pres">
      <dgm:prSet presAssocID="{CC8E5B6B-C854-8340-B5FC-A0DB764BB526}" presName="childShp" presStyleLbl="bgAccFollowNode1" presStyleIdx="3" presStyleCnt="5">
        <dgm:presLayoutVars>
          <dgm:bulletEnabled val="1"/>
        </dgm:presLayoutVars>
      </dgm:prSet>
      <dgm:spPr/>
    </dgm:pt>
    <dgm:pt modelId="{48E3D2F5-080E-5347-9943-E365E813F55F}" type="pres">
      <dgm:prSet presAssocID="{772CDFD1-BCBC-BC46-BECD-0D2951522C2E}" presName="spacing" presStyleCnt="0"/>
      <dgm:spPr/>
    </dgm:pt>
    <dgm:pt modelId="{BFEC0D3A-3A51-2244-A479-BD801E10E494}" type="pres">
      <dgm:prSet presAssocID="{FE92A26B-FD70-B944-B874-98A5AA1E3929}" presName="linNode" presStyleCnt="0"/>
      <dgm:spPr/>
    </dgm:pt>
    <dgm:pt modelId="{62A01D51-719B-A04D-8FA1-A2ECD01E6EEE}" type="pres">
      <dgm:prSet presAssocID="{FE92A26B-FD70-B944-B874-98A5AA1E3929}" presName="parentShp" presStyleLbl="node1" presStyleIdx="4" presStyleCnt="5">
        <dgm:presLayoutVars>
          <dgm:bulletEnabled val="1"/>
        </dgm:presLayoutVars>
      </dgm:prSet>
      <dgm:spPr/>
    </dgm:pt>
    <dgm:pt modelId="{B3E3A0D4-ACD2-574B-9DC0-302BF7BA2022}" type="pres">
      <dgm:prSet presAssocID="{FE92A26B-FD70-B944-B874-98A5AA1E3929}" presName="childShp" presStyleLbl="bgAccFollowNode1" presStyleIdx="4" presStyleCnt="5">
        <dgm:presLayoutVars>
          <dgm:bulletEnabled val="1"/>
        </dgm:presLayoutVars>
      </dgm:prSet>
      <dgm:spPr/>
    </dgm:pt>
  </dgm:ptLst>
  <dgm:cxnLst>
    <dgm:cxn modelId="{B3137004-D5F2-CB4A-A22C-7AC73A7A8401}" srcId="{BC955D08-DD9F-9741-A161-BC49A75BD091}" destId="{C39A901D-3BDA-A648-8AED-C9129DEFF54F}" srcOrd="0" destOrd="0" parTransId="{F456ECE4-9AC2-8648-B184-1967EB476534}" sibTransId="{3695B658-43C1-A84B-8735-66668E8B7E3C}"/>
    <dgm:cxn modelId="{C7742905-7517-B140-A8AE-AB80D4E74F7D}" srcId="{EFD82048-31D8-3B4D-8EDC-B5856BE4F4ED}" destId="{FE92A26B-FD70-B944-B874-98A5AA1E3929}" srcOrd="4" destOrd="0" parTransId="{1278C464-C7D2-164C-BEAE-088C1B2B19A5}" sibTransId="{561020CE-8A66-FD49-8EAA-B7FF50452430}"/>
    <dgm:cxn modelId="{F72F5E36-2D42-3242-BEB3-828B6BFB07DC}" type="presOf" srcId="{FE92A26B-FD70-B944-B874-98A5AA1E3929}" destId="{62A01D51-719B-A04D-8FA1-A2ECD01E6EEE}" srcOrd="0" destOrd="0" presId="urn:microsoft.com/office/officeart/2005/8/layout/vList6"/>
    <dgm:cxn modelId="{D9B86A40-ACD7-B84B-A575-BC08252832EA}" srcId="{9083B4EA-939F-5744-AF4A-DCD5AD1BAD5A}" destId="{8F4735F6-EF79-8441-9F68-DC2580276040}" srcOrd="0" destOrd="0" parTransId="{DC5810E1-1CCB-9845-9988-1731B2FC5023}" sibTransId="{FBE6E8C1-0246-5242-8E6E-8343952C6EC7}"/>
    <dgm:cxn modelId="{1D5BCC4F-AE9E-9847-B22E-B0A3B3D9548F}" srcId="{EFD82048-31D8-3B4D-8EDC-B5856BE4F4ED}" destId="{9083B4EA-939F-5744-AF4A-DCD5AD1BAD5A}" srcOrd="0" destOrd="0" parTransId="{2EA53962-02FE-1D4A-BC3C-563F729F7B31}" sibTransId="{942371E6-4AE6-3E4F-8676-B5D364DC1A22}"/>
    <dgm:cxn modelId="{F4D44C64-612A-CD42-9D97-B4B88E905FE9}" type="presOf" srcId="{8F4735F6-EF79-8441-9F68-DC2580276040}" destId="{F68A4CBF-426C-7B4D-A98C-FF5448656B48}" srcOrd="0" destOrd="0" presId="urn:microsoft.com/office/officeart/2005/8/layout/vList6"/>
    <dgm:cxn modelId="{77B11B73-490C-E346-86FC-415A5DF7EE66}" srcId="{FE92A26B-FD70-B944-B874-98A5AA1E3929}" destId="{DE518703-86C6-094F-B0B9-8B3556901622}" srcOrd="0" destOrd="0" parTransId="{DB58F324-06D4-CE4C-B62B-4488FCE2364B}" sibTransId="{5FB1A62E-2BCD-E045-BE89-189CA0C2E5BE}"/>
    <dgm:cxn modelId="{074F3774-941A-4F49-A15E-4EFC71E2299D}" srcId="{33A31C2E-47FC-2F41-B882-73535F76312F}" destId="{6E5E19E4-AA87-EA40-B162-0C8BB014237A}" srcOrd="0" destOrd="0" parTransId="{825ED934-1A30-0442-9561-5EFD783E316F}" sibTransId="{AEF9AC49-EEEE-B94D-8887-2546A0A48317}"/>
    <dgm:cxn modelId="{019F247F-DD36-8B49-B06B-D360CD25F387}" srcId="{EFD82048-31D8-3B4D-8EDC-B5856BE4F4ED}" destId="{33A31C2E-47FC-2F41-B882-73535F76312F}" srcOrd="2" destOrd="0" parTransId="{F0D50252-B0F3-5245-859D-AB541F9D9644}" sibTransId="{BDDA6D7C-59F3-4A4E-9574-EE6CC6AF6E70}"/>
    <dgm:cxn modelId="{D1242980-9B4D-BD4C-87D9-825F516C56BF}" type="presOf" srcId="{BC955D08-DD9F-9741-A161-BC49A75BD091}" destId="{EBBD7DD1-B3ED-8649-8901-BDDB341BB951}" srcOrd="0" destOrd="0" presId="urn:microsoft.com/office/officeart/2005/8/layout/vList6"/>
    <dgm:cxn modelId="{FD1017A7-AFF8-C749-B729-0C240D50AA94}" srcId="{EFD82048-31D8-3B4D-8EDC-B5856BE4F4ED}" destId="{CC8E5B6B-C854-8340-B5FC-A0DB764BB526}" srcOrd="3" destOrd="0" parTransId="{4AED4BD4-9BF8-4E49-B1C8-40D38EE3ED6B}" sibTransId="{772CDFD1-BCBC-BC46-BECD-0D2951522C2E}"/>
    <dgm:cxn modelId="{11C223AC-C051-D54F-874F-FDA189C24913}" type="presOf" srcId="{33A31C2E-47FC-2F41-B882-73535F76312F}" destId="{550D608A-62D9-5945-8234-37968C809CC8}" srcOrd="0" destOrd="0" presId="urn:microsoft.com/office/officeart/2005/8/layout/vList6"/>
    <dgm:cxn modelId="{BA86C4B1-D118-A149-881B-B4C1B5C5E18E}" type="presOf" srcId="{6E5E19E4-AA87-EA40-B162-0C8BB014237A}" destId="{11D6D9AC-66D3-7E4C-8153-454617EA8629}" srcOrd="0" destOrd="0" presId="urn:microsoft.com/office/officeart/2005/8/layout/vList6"/>
    <dgm:cxn modelId="{08C14FB7-3A89-7C40-B3DF-7F066AB65D56}" type="presOf" srcId="{C39A901D-3BDA-A648-8AED-C9129DEFF54F}" destId="{C9D1698B-9455-BB48-8472-CF2379DF3D7D}" srcOrd="0" destOrd="0" presId="urn:microsoft.com/office/officeart/2005/8/layout/vList6"/>
    <dgm:cxn modelId="{896CD7C4-742A-4549-8B5A-E5549C511DDD}" type="presOf" srcId="{9083B4EA-939F-5744-AF4A-DCD5AD1BAD5A}" destId="{80E5EDA7-5128-FE43-9DF8-8CC8C7354338}" srcOrd="0" destOrd="0" presId="urn:microsoft.com/office/officeart/2005/8/layout/vList6"/>
    <dgm:cxn modelId="{496712CD-AD25-F546-88ED-60BC67A2FE4A}" type="presOf" srcId="{EFD82048-31D8-3B4D-8EDC-B5856BE4F4ED}" destId="{6A5230A3-3C4F-B74E-A374-DA119E798765}" srcOrd="0" destOrd="0" presId="urn:microsoft.com/office/officeart/2005/8/layout/vList6"/>
    <dgm:cxn modelId="{89AA08DC-636A-274D-B11D-8E1898B59361}" srcId="{EFD82048-31D8-3B4D-8EDC-B5856BE4F4ED}" destId="{BC955D08-DD9F-9741-A161-BC49A75BD091}" srcOrd="1" destOrd="0" parTransId="{F23D3BFC-AB94-9849-A7A1-204DAAB3B3F4}" sibTransId="{EECA2AAB-8E9C-C84A-8FF1-7CAE656C7220}"/>
    <dgm:cxn modelId="{AFBF7BE0-4CE8-E843-8235-B031536960B8}" srcId="{CC8E5B6B-C854-8340-B5FC-A0DB764BB526}" destId="{E55D4AE2-9659-594D-8011-5B7462AED685}" srcOrd="0" destOrd="0" parTransId="{7ED3747B-239D-FF46-81B9-839EA0189788}" sibTransId="{C4BEE3B8-FEFF-7940-9784-02725CA276BB}"/>
    <dgm:cxn modelId="{3C54DEE8-1FA8-4646-A69A-FD0F1E551796}" type="presOf" srcId="{CC8E5B6B-C854-8340-B5FC-A0DB764BB526}" destId="{7FBBF0C1-7220-604C-9E31-9B42298A53E4}" srcOrd="0" destOrd="0" presId="urn:microsoft.com/office/officeart/2005/8/layout/vList6"/>
    <dgm:cxn modelId="{1F2C40EB-DAD2-6640-BB38-A3CBEC3B42BC}" type="presOf" srcId="{E55D4AE2-9659-594D-8011-5B7462AED685}" destId="{0B7F6682-E734-2049-81B9-6B79F0D0FE31}" srcOrd="0" destOrd="0" presId="urn:microsoft.com/office/officeart/2005/8/layout/vList6"/>
    <dgm:cxn modelId="{8C019CEC-EF9A-C84B-85D6-211027CCA670}" type="presOf" srcId="{DE518703-86C6-094F-B0B9-8B3556901622}" destId="{B3E3A0D4-ACD2-574B-9DC0-302BF7BA2022}" srcOrd="0" destOrd="0" presId="urn:microsoft.com/office/officeart/2005/8/layout/vList6"/>
    <dgm:cxn modelId="{63B0C204-D3E9-F547-9486-811B4484DD1D}" type="presParOf" srcId="{6A5230A3-3C4F-B74E-A374-DA119E798765}" destId="{E1B81E2E-B279-E54C-A13F-EAB59E0E6515}" srcOrd="0" destOrd="0" presId="urn:microsoft.com/office/officeart/2005/8/layout/vList6"/>
    <dgm:cxn modelId="{86F35508-F1AE-564F-844C-4800D77C6B84}" type="presParOf" srcId="{E1B81E2E-B279-E54C-A13F-EAB59E0E6515}" destId="{80E5EDA7-5128-FE43-9DF8-8CC8C7354338}" srcOrd="0" destOrd="0" presId="urn:microsoft.com/office/officeart/2005/8/layout/vList6"/>
    <dgm:cxn modelId="{1ECA9A9D-5D8B-204B-8F7E-19A92B407D64}" type="presParOf" srcId="{E1B81E2E-B279-E54C-A13F-EAB59E0E6515}" destId="{F68A4CBF-426C-7B4D-A98C-FF5448656B48}" srcOrd="1" destOrd="0" presId="urn:microsoft.com/office/officeart/2005/8/layout/vList6"/>
    <dgm:cxn modelId="{F21D22C4-D7FF-EA40-B627-313973A9E4F5}" type="presParOf" srcId="{6A5230A3-3C4F-B74E-A374-DA119E798765}" destId="{8E406B58-E842-834C-A732-E5173F9C526B}" srcOrd="1" destOrd="0" presId="urn:microsoft.com/office/officeart/2005/8/layout/vList6"/>
    <dgm:cxn modelId="{7212F661-C8DC-2946-9986-7200677A8CF7}" type="presParOf" srcId="{6A5230A3-3C4F-B74E-A374-DA119E798765}" destId="{45C6C041-C9AB-B745-8205-E22439C02AAD}" srcOrd="2" destOrd="0" presId="urn:microsoft.com/office/officeart/2005/8/layout/vList6"/>
    <dgm:cxn modelId="{B611030F-0FEA-914A-9D17-F910EF185C16}" type="presParOf" srcId="{45C6C041-C9AB-B745-8205-E22439C02AAD}" destId="{EBBD7DD1-B3ED-8649-8901-BDDB341BB951}" srcOrd="0" destOrd="0" presId="urn:microsoft.com/office/officeart/2005/8/layout/vList6"/>
    <dgm:cxn modelId="{07E0D3A1-21B7-604C-AE7B-ECE40DF2C5F3}" type="presParOf" srcId="{45C6C041-C9AB-B745-8205-E22439C02AAD}" destId="{C9D1698B-9455-BB48-8472-CF2379DF3D7D}" srcOrd="1" destOrd="0" presId="urn:microsoft.com/office/officeart/2005/8/layout/vList6"/>
    <dgm:cxn modelId="{7D0139FE-1D02-1F43-8233-92B33F7AE132}" type="presParOf" srcId="{6A5230A3-3C4F-B74E-A374-DA119E798765}" destId="{2382AAEA-89BA-B74C-A833-599EC5641FCE}" srcOrd="3" destOrd="0" presId="urn:microsoft.com/office/officeart/2005/8/layout/vList6"/>
    <dgm:cxn modelId="{214E6F31-34DA-804E-B59D-FD574CB86DA5}" type="presParOf" srcId="{6A5230A3-3C4F-B74E-A374-DA119E798765}" destId="{C13FC51B-5523-5C40-995D-C38CC7DBC4AB}" srcOrd="4" destOrd="0" presId="urn:microsoft.com/office/officeart/2005/8/layout/vList6"/>
    <dgm:cxn modelId="{27B08B04-616E-E94F-AE99-F6A7DC05F9EA}" type="presParOf" srcId="{C13FC51B-5523-5C40-995D-C38CC7DBC4AB}" destId="{550D608A-62D9-5945-8234-37968C809CC8}" srcOrd="0" destOrd="0" presId="urn:microsoft.com/office/officeart/2005/8/layout/vList6"/>
    <dgm:cxn modelId="{0E7F937E-9C8A-7F4A-9586-C2C07D67CFEC}" type="presParOf" srcId="{C13FC51B-5523-5C40-995D-C38CC7DBC4AB}" destId="{11D6D9AC-66D3-7E4C-8153-454617EA8629}" srcOrd="1" destOrd="0" presId="urn:microsoft.com/office/officeart/2005/8/layout/vList6"/>
    <dgm:cxn modelId="{2C15C72E-8957-244B-90F5-61B95BF79F6E}" type="presParOf" srcId="{6A5230A3-3C4F-B74E-A374-DA119E798765}" destId="{A8AB1832-03FF-A042-9F76-AB676DA71656}" srcOrd="5" destOrd="0" presId="urn:microsoft.com/office/officeart/2005/8/layout/vList6"/>
    <dgm:cxn modelId="{7E06E834-C0AF-6744-A4AB-A50898AE4A45}" type="presParOf" srcId="{6A5230A3-3C4F-B74E-A374-DA119E798765}" destId="{03D7D886-7B00-FA4C-9BF0-15797077362B}" srcOrd="6" destOrd="0" presId="urn:microsoft.com/office/officeart/2005/8/layout/vList6"/>
    <dgm:cxn modelId="{39005B05-50AA-E344-B2E1-B8B4FD76B309}" type="presParOf" srcId="{03D7D886-7B00-FA4C-9BF0-15797077362B}" destId="{7FBBF0C1-7220-604C-9E31-9B42298A53E4}" srcOrd="0" destOrd="0" presId="urn:microsoft.com/office/officeart/2005/8/layout/vList6"/>
    <dgm:cxn modelId="{EDCC3555-31BE-7049-9F7F-D03CB774295E}" type="presParOf" srcId="{03D7D886-7B00-FA4C-9BF0-15797077362B}" destId="{0B7F6682-E734-2049-81B9-6B79F0D0FE31}" srcOrd="1" destOrd="0" presId="urn:microsoft.com/office/officeart/2005/8/layout/vList6"/>
    <dgm:cxn modelId="{082AA799-9D0B-6E4F-B6DB-6B8312D608BA}" type="presParOf" srcId="{6A5230A3-3C4F-B74E-A374-DA119E798765}" destId="{48E3D2F5-080E-5347-9943-E365E813F55F}" srcOrd="7" destOrd="0" presId="urn:microsoft.com/office/officeart/2005/8/layout/vList6"/>
    <dgm:cxn modelId="{19336944-F66C-4045-B3D5-E851FDF1AB89}" type="presParOf" srcId="{6A5230A3-3C4F-B74E-A374-DA119E798765}" destId="{BFEC0D3A-3A51-2244-A479-BD801E10E494}" srcOrd="8" destOrd="0" presId="urn:microsoft.com/office/officeart/2005/8/layout/vList6"/>
    <dgm:cxn modelId="{474B31A3-3701-9742-B313-9F3EB23AD9B7}" type="presParOf" srcId="{BFEC0D3A-3A51-2244-A479-BD801E10E494}" destId="{62A01D51-719B-A04D-8FA1-A2ECD01E6EEE}" srcOrd="0" destOrd="0" presId="urn:microsoft.com/office/officeart/2005/8/layout/vList6"/>
    <dgm:cxn modelId="{380DA3B9-B2CB-7647-ADAE-52982156CA3B}" type="presParOf" srcId="{BFEC0D3A-3A51-2244-A479-BD801E10E494}" destId="{B3E3A0D4-ACD2-574B-9DC0-302BF7BA2022}"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BDD2C3F-9F64-4AFC-BDFA-99B0FD662495}" type="doc">
      <dgm:prSet loTypeId="urn:microsoft.com/office/officeart/2005/8/layout/venn2" loCatId="process" qsTypeId="urn:microsoft.com/office/officeart/2005/8/quickstyle/simple5" qsCatId="simple" csTypeId="urn:microsoft.com/office/officeart/2005/8/colors/accent0_3" csCatId="mainScheme" phldr="1"/>
      <dgm:spPr/>
      <dgm:t>
        <a:bodyPr/>
        <a:lstStyle/>
        <a:p>
          <a:endParaRPr lang="en-US"/>
        </a:p>
      </dgm:t>
    </dgm:pt>
    <dgm:pt modelId="{A6BA014C-D5CD-45B0-A6E8-DE38B4DCEFFA}">
      <dgm:prSet custT="1"/>
      <dgm:spPr>
        <a:gradFill rotWithShape="0">
          <a:gsLst>
            <a:gs pos="0">
              <a:schemeClr val="accent3">
                <a:lumMod val="75000"/>
              </a:schemeClr>
            </a:gs>
            <a:gs pos="100000">
              <a:schemeClr val="accent3">
                <a:lumMod val="50000"/>
              </a:schemeClr>
            </a:gs>
          </a:gsLst>
        </a:gradFill>
      </dgm:spPr>
      <dgm:t>
        <a:bodyPr/>
        <a:lstStyle/>
        <a:p>
          <a:r>
            <a:rPr lang="en-US" sz="1600" b="0" i="0" dirty="0">
              <a:latin typeface="Constantia (Body)"/>
            </a:rPr>
            <a:t>Shape : 10,000 rows and 6 columns</a:t>
          </a:r>
        </a:p>
      </dgm:t>
    </dgm:pt>
    <dgm:pt modelId="{E1017A9B-2BAD-4A79-858F-3F2A232CC5FC}" type="parTrans" cxnId="{8C593243-2BBC-4C4A-B2D6-B7295886EAC2}">
      <dgm:prSet/>
      <dgm:spPr/>
      <dgm:t>
        <a:bodyPr/>
        <a:lstStyle/>
        <a:p>
          <a:endParaRPr lang="en-US"/>
        </a:p>
      </dgm:t>
    </dgm:pt>
    <dgm:pt modelId="{636D1143-B90B-4888-9B22-17B0348BA51B}" type="sibTrans" cxnId="{8C593243-2BBC-4C4A-B2D6-B7295886EAC2}">
      <dgm:prSet/>
      <dgm:spPr/>
      <dgm:t>
        <a:bodyPr/>
        <a:lstStyle/>
        <a:p>
          <a:endParaRPr lang="en-US"/>
        </a:p>
      </dgm:t>
    </dgm:pt>
    <dgm:pt modelId="{192D9088-0E6C-46F1-9F85-A5FD4F11ECA9}">
      <dgm:prSet custT="1"/>
      <dgm:spPr>
        <a:gradFill rotWithShape="0">
          <a:gsLst>
            <a:gs pos="0">
              <a:schemeClr val="accent3">
                <a:lumMod val="75000"/>
              </a:schemeClr>
            </a:gs>
            <a:gs pos="100000">
              <a:schemeClr val="accent3">
                <a:lumMod val="50000"/>
              </a:schemeClr>
            </a:gs>
          </a:gsLst>
        </a:gradFill>
      </dgm:spPr>
      <dgm:t>
        <a:bodyPr/>
        <a:lstStyle/>
        <a:p>
          <a:r>
            <a:rPr lang="en-US" sz="1600" b="0" i="0" dirty="0">
              <a:latin typeface="Constantia (Body)"/>
            </a:rPr>
            <a:t>No null values present</a:t>
          </a:r>
          <a:endParaRPr lang="en-US" sz="1600" dirty="0">
            <a:latin typeface="Constantia (Body)"/>
          </a:endParaRPr>
        </a:p>
      </dgm:t>
    </dgm:pt>
    <dgm:pt modelId="{12D3E03D-B243-4A51-BF2F-2464335A4416}" type="parTrans" cxnId="{9115828E-064B-43A6-8B7B-73931DC5C463}">
      <dgm:prSet/>
      <dgm:spPr/>
      <dgm:t>
        <a:bodyPr/>
        <a:lstStyle/>
        <a:p>
          <a:endParaRPr lang="en-US"/>
        </a:p>
      </dgm:t>
    </dgm:pt>
    <dgm:pt modelId="{8A095F39-0332-4410-8B60-A5C1F66041C0}" type="sibTrans" cxnId="{9115828E-064B-43A6-8B7B-73931DC5C463}">
      <dgm:prSet/>
      <dgm:spPr/>
      <dgm:t>
        <a:bodyPr/>
        <a:lstStyle/>
        <a:p>
          <a:endParaRPr lang="en-US"/>
        </a:p>
      </dgm:t>
    </dgm:pt>
    <dgm:pt modelId="{66F65BFA-2C7D-4B52-A360-F48BEE6838C0}">
      <dgm:prSet custT="1"/>
      <dgm:spPr>
        <a:gradFill rotWithShape="0">
          <a:gsLst>
            <a:gs pos="0">
              <a:schemeClr val="accent3">
                <a:lumMod val="75000"/>
              </a:schemeClr>
            </a:gs>
            <a:gs pos="99000">
              <a:schemeClr val="accent3">
                <a:lumMod val="50000"/>
              </a:schemeClr>
            </a:gs>
          </a:gsLst>
        </a:gradFill>
      </dgm:spPr>
      <dgm:t>
        <a:bodyPr/>
        <a:lstStyle/>
        <a:p>
          <a:pPr rtl="0"/>
          <a:r>
            <a:rPr lang="en-US" sz="1600" b="0" i="0" dirty="0">
              <a:latin typeface="Constantia (Body)"/>
            </a:rPr>
            <a:t>Few duplicate rows/records were found</a:t>
          </a:r>
          <a:endParaRPr lang="en-US" sz="1600" dirty="0">
            <a:latin typeface="Constantia (Body)"/>
          </a:endParaRPr>
        </a:p>
      </dgm:t>
    </dgm:pt>
    <dgm:pt modelId="{A5A0009A-D57B-405D-93E0-B435AAB5176B}" type="parTrans" cxnId="{4FB5C9DF-4B52-4998-B9D4-363D930A77F4}">
      <dgm:prSet/>
      <dgm:spPr/>
      <dgm:t>
        <a:bodyPr/>
        <a:lstStyle/>
        <a:p>
          <a:endParaRPr lang="en-US"/>
        </a:p>
      </dgm:t>
    </dgm:pt>
    <dgm:pt modelId="{ED537FEA-734A-412E-A77E-4BDBEF6A6C92}" type="sibTrans" cxnId="{4FB5C9DF-4B52-4998-B9D4-363D930A77F4}">
      <dgm:prSet/>
      <dgm:spPr/>
      <dgm:t>
        <a:bodyPr/>
        <a:lstStyle/>
        <a:p>
          <a:endParaRPr lang="en-US"/>
        </a:p>
      </dgm:t>
    </dgm:pt>
    <dgm:pt modelId="{1DBF71A1-A201-4EA1-97EA-DB24F49F7E56}">
      <dgm:prSet custT="1"/>
      <dgm:spPr>
        <a:gradFill rotWithShape="0">
          <a:gsLst>
            <a:gs pos="0">
              <a:schemeClr val="accent3">
                <a:lumMod val="75000"/>
              </a:schemeClr>
            </a:gs>
            <a:gs pos="100000">
              <a:schemeClr val="accent3">
                <a:lumMod val="50000"/>
              </a:schemeClr>
            </a:gs>
          </a:gsLst>
        </a:gradFill>
      </dgm:spPr>
      <dgm:t>
        <a:bodyPr/>
        <a:lstStyle/>
        <a:p>
          <a:pPr rtl="0"/>
          <a:r>
            <a:rPr lang="en-US" sz="1600" b="0" i="0" dirty="0">
              <a:latin typeface="Constantia (Body)"/>
            </a:rPr>
            <a:t>Datatype of only object columns are in dataset</a:t>
          </a:r>
          <a:endParaRPr lang="en-US" sz="1600" dirty="0">
            <a:latin typeface="Constantia (Body)"/>
          </a:endParaRPr>
        </a:p>
      </dgm:t>
    </dgm:pt>
    <dgm:pt modelId="{9DB2FCB8-C29E-4ED4-8FB6-0183F2586A47}" type="parTrans" cxnId="{DEDF3986-9436-4C49-8F62-61BA3C47DC60}">
      <dgm:prSet/>
      <dgm:spPr/>
      <dgm:t>
        <a:bodyPr/>
        <a:lstStyle/>
        <a:p>
          <a:endParaRPr lang="en-US"/>
        </a:p>
      </dgm:t>
    </dgm:pt>
    <dgm:pt modelId="{9E15DBF5-A65E-4418-A7F5-AEB065A17EFD}" type="sibTrans" cxnId="{DEDF3986-9436-4C49-8F62-61BA3C47DC60}">
      <dgm:prSet/>
      <dgm:spPr/>
      <dgm:t>
        <a:bodyPr/>
        <a:lstStyle/>
        <a:p>
          <a:endParaRPr lang="en-US"/>
        </a:p>
      </dgm:t>
    </dgm:pt>
    <dgm:pt modelId="{D406653F-96AC-D74A-A71A-B023ADFF9411}" type="pres">
      <dgm:prSet presAssocID="{0BDD2C3F-9F64-4AFC-BDFA-99B0FD662495}" presName="Name0" presStyleCnt="0">
        <dgm:presLayoutVars>
          <dgm:chMax val="7"/>
          <dgm:resizeHandles val="exact"/>
        </dgm:presLayoutVars>
      </dgm:prSet>
      <dgm:spPr/>
    </dgm:pt>
    <dgm:pt modelId="{59ED760F-8726-D24E-898F-94926CA09EEE}" type="pres">
      <dgm:prSet presAssocID="{0BDD2C3F-9F64-4AFC-BDFA-99B0FD662495}" presName="comp1" presStyleCnt="0"/>
      <dgm:spPr/>
    </dgm:pt>
    <dgm:pt modelId="{614F31B5-D5F1-2F4D-910C-D6641449CA8F}" type="pres">
      <dgm:prSet presAssocID="{0BDD2C3F-9F64-4AFC-BDFA-99B0FD662495}" presName="circle1" presStyleLbl="node1" presStyleIdx="0" presStyleCnt="4" custLinFactNeighborX="-416" custLinFactNeighborY="3982"/>
      <dgm:spPr/>
    </dgm:pt>
    <dgm:pt modelId="{E28DCE7A-CA01-574B-8464-49553AD73928}" type="pres">
      <dgm:prSet presAssocID="{0BDD2C3F-9F64-4AFC-BDFA-99B0FD662495}" presName="c1text" presStyleLbl="node1" presStyleIdx="0" presStyleCnt="4">
        <dgm:presLayoutVars>
          <dgm:bulletEnabled val="1"/>
        </dgm:presLayoutVars>
      </dgm:prSet>
      <dgm:spPr/>
    </dgm:pt>
    <dgm:pt modelId="{103C0DD2-3CA6-024A-A683-017D520E5730}" type="pres">
      <dgm:prSet presAssocID="{0BDD2C3F-9F64-4AFC-BDFA-99B0FD662495}" presName="comp2" presStyleCnt="0"/>
      <dgm:spPr/>
    </dgm:pt>
    <dgm:pt modelId="{1CECBC2E-7184-F649-9885-5FC1AB28B1F9}" type="pres">
      <dgm:prSet presAssocID="{0BDD2C3F-9F64-4AFC-BDFA-99B0FD662495}" presName="circle2" presStyleLbl="node1" presStyleIdx="1" presStyleCnt="4"/>
      <dgm:spPr/>
    </dgm:pt>
    <dgm:pt modelId="{E8C5D543-986A-834C-AEF4-39CD7A748F2E}" type="pres">
      <dgm:prSet presAssocID="{0BDD2C3F-9F64-4AFC-BDFA-99B0FD662495}" presName="c2text" presStyleLbl="node1" presStyleIdx="1" presStyleCnt="4">
        <dgm:presLayoutVars>
          <dgm:bulletEnabled val="1"/>
        </dgm:presLayoutVars>
      </dgm:prSet>
      <dgm:spPr/>
    </dgm:pt>
    <dgm:pt modelId="{778AEEFF-7A6D-B84B-8880-2269D97B00F1}" type="pres">
      <dgm:prSet presAssocID="{0BDD2C3F-9F64-4AFC-BDFA-99B0FD662495}" presName="comp3" presStyleCnt="0"/>
      <dgm:spPr/>
    </dgm:pt>
    <dgm:pt modelId="{CF2EEA0C-E4DE-E348-868F-8E2386167F87}" type="pres">
      <dgm:prSet presAssocID="{0BDD2C3F-9F64-4AFC-BDFA-99B0FD662495}" presName="circle3" presStyleLbl="node1" presStyleIdx="2" presStyleCnt="4"/>
      <dgm:spPr/>
    </dgm:pt>
    <dgm:pt modelId="{228ACD5A-9543-DE49-AE2B-9D21A9466474}" type="pres">
      <dgm:prSet presAssocID="{0BDD2C3F-9F64-4AFC-BDFA-99B0FD662495}" presName="c3text" presStyleLbl="node1" presStyleIdx="2" presStyleCnt="4">
        <dgm:presLayoutVars>
          <dgm:bulletEnabled val="1"/>
        </dgm:presLayoutVars>
      </dgm:prSet>
      <dgm:spPr/>
    </dgm:pt>
    <dgm:pt modelId="{909D35DF-5272-C940-A596-AAB0AE67C953}" type="pres">
      <dgm:prSet presAssocID="{0BDD2C3F-9F64-4AFC-BDFA-99B0FD662495}" presName="comp4" presStyleCnt="0"/>
      <dgm:spPr/>
    </dgm:pt>
    <dgm:pt modelId="{DF55C4D0-AC38-C648-A168-19FC5AC356E8}" type="pres">
      <dgm:prSet presAssocID="{0BDD2C3F-9F64-4AFC-BDFA-99B0FD662495}" presName="circle4" presStyleLbl="node1" presStyleIdx="3" presStyleCnt="4"/>
      <dgm:spPr/>
    </dgm:pt>
    <dgm:pt modelId="{EAECB68F-5082-BE4B-9946-9C091B3F77B8}" type="pres">
      <dgm:prSet presAssocID="{0BDD2C3F-9F64-4AFC-BDFA-99B0FD662495}" presName="c4text" presStyleLbl="node1" presStyleIdx="3" presStyleCnt="4">
        <dgm:presLayoutVars>
          <dgm:bulletEnabled val="1"/>
        </dgm:presLayoutVars>
      </dgm:prSet>
      <dgm:spPr/>
    </dgm:pt>
  </dgm:ptLst>
  <dgm:cxnLst>
    <dgm:cxn modelId="{EAAFF226-87F5-E74D-BC92-92EDC6013D23}" type="presOf" srcId="{A6BA014C-D5CD-45B0-A6E8-DE38B4DCEFFA}" destId="{614F31B5-D5F1-2F4D-910C-D6641449CA8F}" srcOrd="0" destOrd="0" presId="urn:microsoft.com/office/officeart/2005/8/layout/venn2"/>
    <dgm:cxn modelId="{8C593243-2BBC-4C4A-B2D6-B7295886EAC2}" srcId="{0BDD2C3F-9F64-4AFC-BDFA-99B0FD662495}" destId="{A6BA014C-D5CD-45B0-A6E8-DE38B4DCEFFA}" srcOrd="0" destOrd="0" parTransId="{E1017A9B-2BAD-4A79-858F-3F2A232CC5FC}" sibTransId="{636D1143-B90B-4888-9B22-17B0348BA51B}"/>
    <dgm:cxn modelId="{F6873B5C-BC75-CE41-AA30-81688E077492}" type="presOf" srcId="{66F65BFA-2C7D-4B52-A360-F48BEE6838C0}" destId="{CF2EEA0C-E4DE-E348-868F-8E2386167F87}" srcOrd="0" destOrd="0" presId="urn:microsoft.com/office/officeart/2005/8/layout/venn2"/>
    <dgm:cxn modelId="{D3AF9564-19F4-D743-99FA-D116288FF834}" type="presOf" srcId="{A6BA014C-D5CD-45B0-A6E8-DE38B4DCEFFA}" destId="{E28DCE7A-CA01-574B-8464-49553AD73928}" srcOrd="1" destOrd="0" presId="urn:microsoft.com/office/officeart/2005/8/layout/venn2"/>
    <dgm:cxn modelId="{7B6E6066-967F-4F48-B347-6BE34DF6711F}" type="presOf" srcId="{1DBF71A1-A201-4EA1-97EA-DB24F49F7E56}" destId="{EAECB68F-5082-BE4B-9946-9C091B3F77B8}" srcOrd="1" destOrd="0" presId="urn:microsoft.com/office/officeart/2005/8/layout/venn2"/>
    <dgm:cxn modelId="{F8A8767C-5764-694E-830A-E9EC7F94E08B}" type="presOf" srcId="{1DBF71A1-A201-4EA1-97EA-DB24F49F7E56}" destId="{DF55C4D0-AC38-C648-A168-19FC5AC356E8}" srcOrd="0" destOrd="0" presId="urn:microsoft.com/office/officeart/2005/8/layout/venn2"/>
    <dgm:cxn modelId="{7B526181-6D51-DC4C-967D-C7E84605B5EE}" type="presOf" srcId="{0BDD2C3F-9F64-4AFC-BDFA-99B0FD662495}" destId="{D406653F-96AC-D74A-A71A-B023ADFF9411}" srcOrd="0" destOrd="0" presId="urn:microsoft.com/office/officeart/2005/8/layout/venn2"/>
    <dgm:cxn modelId="{DEDF3986-9436-4C49-8F62-61BA3C47DC60}" srcId="{0BDD2C3F-9F64-4AFC-BDFA-99B0FD662495}" destId="{1DBF71A1-A201-4EA1-97EA-DB24F49F7E56}" srcOrd="3" destOrd="0" parTransId="{9DB2FCB8-C29E-4ED4-8FB6-0183F2586A47}" sibTransId="{9E15DBF5-A65E-4418-A7F5-AEB065A17EFD}"/>
    <dgm:cxn modelId="{9115828E-064B-43A6-8B7B-73931DC5C463}" srcId="{0BDD2C3F-9F64-4AFC-BDFA-99B0FD662495}" destId="{192D9088-0E6C-46F1-9F85-A5FD4F11ECA9}" srcOrd="1" destOrd="0" parTransId="{12D3E03D-B243-4A51-BF2F-2464335A4416}" sibTransId="{8A095F39-0332-4410-8B60-A5C1F66041C0}"/>
    <dgm:cxn modelId="{9B863B9F-5A5D-0B48-8F5B-5DA76C14E2DF}" type="presOf" srcId="{192D9088-0E6C-46F1-9F85-A5FD4F11ECA9}" destId="{1CECBC2E-7184-F649-9885-5FC1AB28B1F9}" srcOrd="0" destOrd="0" presId="urn:microsoft.com/office/officeart/2005/8/layout/venn2"/>
    <dgm:cxn modelId="{618DCFAF-4507-5546-B6AC-239DDBCA887D}" type="presOf" srcId="{66F65BFA-2C7D-4B52-A360-F48BEE6838C0}" destId="{228ACD5A-9543-DE49-AE2B-9D21A9466474}" srcOrd="1" destOrd="0" presId="urn:microsoft.com/office/officeart/2005/8/layout/venn2"/>
    <dgm:cxn modelId="{741B9AC3-23CF-9844-A02A-A382515CBEAE}" type="presOf" srcId="{192D9088-0E6C-46F1-9F85-A5FD4F11ECA9}" destId="{E8C5D543-986A-834C-AEF4-39CD7A748F2E}" srcOrd="1" destOrd="0" presId="urn:microsoft.com/office/officeart/2005/8/layout/venn2"/>
    <dgm:cxn modelId="{4FB5C9DF-4B52-4998-B9D4-363D930A77F4}" srcId="{0BDD2C3F-9F64-4AFC-BDFA-99B0FD662495}" destId="{66F65BFA-2C7D-4B52-A360-F48BEE6838C0}" srcOrd="2" destOrd="0" parTransId="{A5A0009A-D57B-405D-93E0-B435AAB5176B}" sibTransId="{ED537FEA-734A-412E-A77E-4BDBEF6A6C92}"/>
    <dgm:cxn modelId="{06E935F3-1BB7-FB4F-A611-B17607033F9D}" type="presParOf" srcId="{D406653F-96AC-D74A-A71A-B023ADFF9411}" destId="{59ED760F-8726-D24E-898F-94926CA09EEE}" srcOrd="0" destOrd="0" presId="urn:microsoft.com/office/officeart/2005/8/layout/venn2"/>
    <dgm:cxn modelId="{74AAF4E7-351F-3148-BFD8-30F93FA44EBC}" type="presParOf" srcId="{59ED760F-8726-D24E-898F-94926CA09EEE}" destId="{614F31B5-D5F1-2F4D-910C-D6641449CA8F}" srcOrd="0" destOrd="0" presId="urn:microsoft.com/office/officeart/2005/8/layout/venn2"/>
    <dgm:cxn modelId="{1BA3145D-063C-3841-BD58-33E5AA19564C}" type="presParOf" srcId="{59ED760F-8726-D24E-898F-94926CA09EEE}" destId="{E28DCE7A-CA01-574B-8464-49553AD73928}" srcOrd="1" destOrd="0" presId="urn:microsoft.com/office/officeart/2005/8/layout/venn2"/>
    <dgm:cxn modelId="{590139BA-63DE-B84C-BF05-62C8343E527B}" type="presParOf" srcId="{D406653F-96AC-D74A-A71A-B023ADFF9411}" destId="{103C0DD2-3CA6-024A-A683-017D520E5730}" srcOrd="1" destOrd="0" presId="urn:microsoft.com/office/officeart/2005/8/layout/venn2"/>
    <dgm:cxn modelId="{FC47D3AF-C4ED-3342-A2BF-084284085C57}" type="presParOf" srcId="{103C0DD2-3CA6-024A-A683-017D520E5730}" destId="{1CECBC2E-7184-F649-9885-5FC1AB28B1F9}" srcOrd="0" destOrd="0" presId="urn:microsoft.com/office/officeart/2005/8/layout/venn2"/>
    <dgm:cxn modelId="{0EB4B924-D297-6D41-AF99-1A92F042B4B4}" type="presParOf" srcId="{103C0DD2-3CA6-024A-A683-017D520E5730}" destId="{E8C5D543-986A-834C-AEF4-39CD7A748F2E}" srcOrd="1" destOrd="0" presId="urn:microsoft.com/office/officeart/2005/8/layout/venn2"/>
    <dgm:cxn modelId="{C2078882-68DC-E647-A4D8-C45F635F732F}" type="presParOf" srcId="{D406653F-96AC-D74A-A71A-B023ADFF9411}" destId="{778AEEFF-7A6D-B84B-8880-2269D97B00F1}" srcOrd="2" destOrd="0" presId="urn:microsoft.com/office/officeart/2005/8/layout/venn2"/>
    <dgm:cxn modelId="{E5CBDE57-10D3-EE4A-8378-E02260D612BE}" type="presParOf" srcId="{778AEEFF-7A6D-B84B-8880-2269D97B00F1}" destId="{CF2EEA0C-E4DE-E348-868F-8E2386167F87}" srcOrd="0" destOrd="0" presId="urn:microsoft.com/office/officeart/2005/8/layout/venn2"/>
    <dgm:cxn modelId="{301EFC26-F843-AF4B-BF9D-3FF21CA75E5B}" type="presParOf" srcId="{778AEEFF-7A6D-B84B-8880-2269D97B00F1}" destId="{228ACD5A-9543-DE49-AE2B-9D21A9466474}" srcOrd="1" destOrd="0" presId="urn:microsoft.com/office/officeart/2005/8/layout/venn2"/>
    <dgm:cxn modelId="{1A97B757-EA62-B341-8B39-DE198AE2986D}" type="presParOf" srcId="{D406653F-96AC-D74A-A71A-B023ADFF9411}" destId="{909D35DF-5272-C940-A596-AAB0AE67C953}" srcOrd="3" destOrd="0" presId="urn:microsoft.com/office/officeart/2005/8/layout/venn2"/>
    <dgm:cxn modelId="{4AAB6173-DDD5-7D43-9182-BD669BB0803C}" type="presParOf" srcId="{909D35DF-5272-C940-A596-AAB0AE67C953}" destId="{DF55C4D0-AC38-C648-A168-19FC5AC356E8}" srcOrd="0" destOrd="0" presId="urn:microsoft.com/office/officeart/2005/8/layout/venn2"/>
    <dgm:cxn modelId="{25B13D77-B5DB-FF42-A25E-9D99A4911061}" type="presParOf" srcId="{909D35DF-5272-C940-A596-AAB0AE67C953}" destId="{EAECB68F-5082-BE4B-9946-9C091B3F77B8}" srcOrd="1" destOrd="0" presId="urn:microsoft.com/office/officeart/2005/8/layout/venn2"/>
  </dgm:cxnLst>
  <dgm:bg>
    <a:effectLst/>
  </dgm:bg>
  <dgm:whole>
    <a:effectLst/>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EB3F50F-6D25-BC41-B724-17905FE349C9}" type="doc">
      <dgm:prSet loTypeId="urn:microsoft.com/office/officeart/2005/8/layout/cycle5" loCatId="" qsTypeId="urn:microsoft.com/office/officeart/2005/8/quickstyle/simple5" qsCatId="simple" csTypeId="urn:microsoft.com/office/officeart/2005/8/colors/colorful1" csCatId="colorful" phldr="1"/>
      <dgm:spPr/>
      <dgm:t>
        <a:bodyPr/>
        <a:lstStyle/>
        <a:p>
          <a:endParaRPr lang="en-GB"/>
        </a:p>
      </dgm:t>
    </dgm:pt>
    <dgm:pt modelId="{F4C6148E-C825-7541-8DAB-6C2A22D9655F}">
      <dgm:prSet phldrT="[Text]"/>
      <dgm:spPr/>
      <dgm:t>
        <a:bodyPr/>
        <a:lstStyle/>
        <a:p>
          <a:r>
            <a:rPr lang="en-GB" dirty="0"/>
            <a:t>Get Data</a:t>
          </a:r>
        </a:p>
      </dgm:t>
    </dgm:pt>
    <dgm:pt modelId="{59C0DFD8-4056-B944-A96A-25788FF1E4F8}" type="parTrans" cxnId="{0F586E1B-ACE0-E84F-9288-8AD62ADB883E}">
      <dgm:prSet/>
      <dgm:spPr/>
      <dgm:t>
        <a:bodyPr/>
        <a:lstStyle/>
        <a:p>
          <a:endParaRPr lang="en-GB"/>
        </a:p>
      </dgm:t>
    </dgm:pt>
    <dgm:pt modelId="{C3A3C0EF-A9FE-1E40-97A2-A461AE95FF3C}" type="sibTrans" cxnId="{0F586E1B-ACE0-E84F-9288-8AD62ADB883E}">
      <dgm:prSet/>
      <dgm:spPr/>
      <dgm:t>
        <a:bodyPr/>
        <a:lstStyle/>
        <a:p>
          <a:endParaRPr lang="en-GB"/>
        </a:p>
      </dgm:t>
    </dgm:pt>
    <dgm:pt modelId="{53132FFA-F809-7C44-927A-3791B6ABF13B}">
      <dgm:prSet phldrT="[Text]"/>
      <dgm:spPr/>
      <dgm:t>
        <a:bodyPr/>
        <a:lstStyle/>
        <a:p>
          <a:r>
            <a:rPr lang="en-GB" dirty="0"/>
            <a:t>Clean, Prepare &amp; Manipulate Data</a:t>
          </a:r>
        </a:p>
      </dgm:t>
    </dgm:pt>
    <dgm:pt modelId="{0C9A304C-0F3B-7D44-92EB-212F930B2333}" type="parTrans" cxnId="{44F3AA61-8165-904B-8409-50AB0EB1D041}">
      <dgm:prSet/>
      <dgm:spPr/>
      <dgm:t>
        <a:bodyPr/>
        <a:lstStyle/>
        <a:p>
          <a:endParaRPr lang="en-GB"/>
        </a:p>
      </dgm:t>
    </dgm:pt>
    <dgm:pt modelId="{693B2C4C-51F8-D941-A88A-1246EE854DEB}" type="sibTrans" cxnId="{44F3AA61-8165-904B-8409-50AB0EB1D041}">
      <dgm:prSet/>
      <dgm:spPr/>
      <dgm:t>
        <a:bodyPr/>
        <a:lstStyle/>
        <a:p>
          <a:endParaRPr lang="en-GB"/>
        </a:p>
      </dgm:t>
    </dgm:pt>
    <dgm:pt modelId="{C86D8A73-37DA-3F42-A260-900E6A9BF3CF}">
      <dgm:prSet phldrT="[Text]"/>
      <dgm:spPr/>
      <dgm:t>
        <a:bodyPr/>
        <a:lstStyle/>
        <a:p>
          <a:r>
            <a:rPr lang="en-GB" dirty="0"/>
            <a:t>Train Model</a:t>
          </a:r>
        </a:p>
      </dgm:t>
    </dgm:pt>
    <dgm:pt modelId="{124A496C-A64E-5C45-A952-04B372D4BF73}" type="parTrans" cxnId="{8E9C6B41-9254-7F4C-8A0F-224E5BB8B8CF}">
      <dgm:prSet/>
      <dgm:spPr/>
      <dgm:t>
        <a:bodyPr/>
        <a:lstStyle/>
        <a:p>
          <a:endParaRPr lang="en-GB"/>
        </a:p>
      </dgm:t>
    </dgm:pt>
    <dgm:pt modelId="{E838948C-3B75-6D49-BE45-EFC0FC72D6A1}" type="sibTrans" cxnId="{8E9C6B41-9254-7F4C-8A0F-224E5BB8B8CF}">
      <dgm:prSet/>
      <dgm:spPr/>
      <dgm:t>
        <a:bodyPr/>
        <a:lstStyle/>
        <a:p>
          <a:endParaRPr lang="en-GB"/>
        </a:p>
      </dgm:t>
    </dgm:pt>
    <dgm:pt modelId="{C298CED5-5719-7648-8701-04E898A203D1}">
      <dgm:prSet phldrT="[Text]"/>
      <dgm:spPr/>
      <dgm:t>
        <a:bodyPr/>
        <a:lstStyle/>
        <a:p>
          <a:r>
            <a:rPr lang="en-GB" dirty="0"/>
            <a:t>Test Data</a:t>
          </a:r>
        </a:p>
      </dgm:t>
    </dgm:pt>
    <dgm:pt modelId="{B63A4617-6ADF-CF45-9257-343184477E00}" type="parTrans" cxnId="{D97F2878-F06B-5D4D-8638-A23C38B9792F}">
      <dgm:prSet/>
      <dgm:spPr/>
      <dgm:t>
        <a:bodyPr/>
        <a:lstStyle/>
        <a:p>
          <a:endParaRPr lang="en-GB"/>
        </a:p>
      </dgm:t>
    </dgm:pt>
    <dgm:pt modelId="{C188ECC8-6D06-3041-9817-841E4EDFD47F}" type="sibTrans" cxnId="{D97F2878-F06B-5D4D-8638-A23C38B9792F}">
      <dgm:prSet/>
      <dgm:spPr/>
      <dgm:t>
        <a:bodyPr/>
        <a:lstStyle/>
        <a:p>
          <a:endParaRPr lang="en-GB"/>
        </a:p>
      </dgm:t>
    </dgm:pt>
    <dgm:pt modelId="{2A9D1D69-962F-094A-9D03-7247026E61D4}">
      <dgm:prSet phldrT="[Text]"/>
      <dgm:spPr/>
      <dgm:t>
        <a:bodyPr/>
        <a:lstStyle/>
        <a:p>
          <a:r>
            <a:rPr lang="en-GB" dirty="0"/>
            <a:t>Improve</a:t>
          </a:r>
        </a:p>
      </dgm:t>
    </dgm:pt>
    <dgm:pt modelId="{BA2F99B5-C4BB-364B-8C4E-6EB631CB44F9}" type="parTrans" cxnId="{BDD96DE0-FC20-A546-93F0-1EF295EC5316}">
      <dgm:prSet/>
      <dgm:spPr/>
      <dgm:t>
        <a:bodyPr/>
        <a:lstStyle/>
        <a:p>
          <a:endParaRPr lang="en-GB"/>
        </a:p>
      </dgm:t>
    </dgm:pt>
    <dgm:pt modelId="{D4242204-2C05-254F-B8BA-462A88EC1301}" type="sibTrans" cxnId="{BDD96DE0-FC20-A546-93F0-1EF295EC5316}">
      <dgm:prSet/>
      <dgm:spPr/>
      <dgm:t>
        <a:bodyPr/>
        <a:lstStyle/>
        <a:p>
          <a:endParaRPr lang="en-GB"/>
        </a:p>
      </dgm:t>
    </dgm:pt>
    <dgm:pt modelId="{F51F89D2-EC43-C446-8ECE-3D9927F33E16}" type="pres">
      <dgm:prSet presAssocID="{2EB3F50F-6D25-BC41-B724-17905FE349C9}" presName="cycle" presStyleCnt="0">
        <dgm:presLayoutVars>
          <dgm:dir/>
          <dgm:resizeHandles val="exact"/>
        </dgm:presLayoutVars>
      </dgm:prSet>
      <dgm:spPr/>
    </dgm:pt>
    <dgm:pt modelId="{35D9B93A-8C22-C64B-A38E-50536F3CCFA4}" type="pres">
      <dgm:prSet presAssocID="{F4C6148E-C825-7541-8DAB-6C2A22D9655F}" presName="node" presStyleLbl="node1" presStyleIdx="0" presStyleCnt="5">
        <dgm:presLayoutVars>
          <dgm:bulletEnabled val="1"/>
        </dgm:presLayoutVars>
      </dgm:prSet>
      <dgm:spPr/>
    </dgm:pt>
    <dgm:pt modelId="{FF8BF973-8AF3-2B40-A5A9-33365EEE73EF}" type="pres">
      <dgm:prSet presAssocID="{F4C6148E-C825-7541-8DAB-6C2A22D9655F}" presName="spNode" presStyleCnt="0"/>
      <dgm:spPr/>
    </dgm:pt>
    <dgm:pt modelId="{DD88BD0B-9CEB-1942-9766-75268338D390}" type="pres">
      <dgm:prSet presAssocID="{C3A3C0EF-A9FE-1E40-97A2-A461AE95FF3C}" presName="sibTrans" presStyleLbl="sibTrans1D1" presStyleIdx="0" presStyleCnt="5"/>
      <dgm:spPr/>
    </dgm:pt>
    <dgm:pt modelId="{23D9D0A3-9667-E54B-B6B7-C7D3E1D86059}" type="pres">
      <dgm:prSet presAssocID="{53132FFA-F809-7C44-927A-3791B6ABF13B}" presName="node" presStyleLbl="node1" presStyleIdx="1" presStyleCnt="5">
        <dgm:presLayoutVars>
          <dgm:bulletEnabled val="1"/>
        </dgm:presLayoutVars>
      </dgm:prSet>
      <dgm:spPr/>
    </dgm:pt>
    <dgm:pt modelId="{BAC385D3-B189-9D4D-93E4-282D98FCC5DB}" type="pres">
      <dgm:prSet presAssocID="{53132FFA-F809-7C44-927A-3791B6ABF13B}" presName="spNode" presStyleCnt="0"/>
      <dgm:spPr/>
    </dgm:pt>
    <dgm:pt modelId="{4822C12E-1DC0-F54C-ADBC-2C2032A45EDF}" type="pres">
      <dgm:prSet presAssocID="{693B2C4C-51F8-D941-A88A-1246EE854DEB}" presName="sibTrans" presStyleLbl="sibTrans1D1" presStyleIdx="1" presStyleCnt="5"/>
      <dgm:spPr/>
    </dgm:pt>
    <dgm:pt modelId="{D7AC1993-025B-1C40-A52B-BD241FF426AD}" type="pres">
      <dgm:prSet presAssocID="{C86D8A73-37DA-3F42-A260-900E6A9BF3CF}" presName="node" presStyleLbl="node1" presStyleIdx="2" presStyleCnt="5">
        <dgm:presLayoutVars>
          <dgm:bulletEnabled val="1"/>
        </dgm:presLayoutVars>
      </dgm:prSet>
      <dgm:spPr/>
    </dgm:pt>
    <dgm:pt modelId="{60C28FAA-181D-5546-ABB4-E3641BE6728C}" type="pres">
      <dgm:prSet presAssocID="{C86D8A73-37DA-3F42-A260-900E6A9BF3CF}" presName="spNode" presStyleCnt="0"/>
      <dgm:spPr/>
    </dgm:pt>
    <dgm:pt modelId="{4C2A4226-5104-A644-B595-5D1FAC309057}" type="pres">
      <dgm:prSet presAssocID="{E838948C-3B75-6D49-BE45-EFC0FC72D6A1}" presName="sibTrans" presStyleLbl="sibTrans1D1" presStyleIdx="2" presStyleCnt="5"/>
      <dgm:spPr/>
    </dgm:pt>
    <dgm:pt modelId="{93A7001D-CAB3-3441-9416-D86D34A72ED0}" type="pres">
      <dgm:prSet presAssocID="{C298CED5-5719-7648-8701-04E898A203D1}" presName="node" presStyleLbl="node1" presStyleIdx="3" presStyleCnt="5">
        <dgm:presLayoutVars>
          <dgm:bulletEnabled val="1"/>
        </dgm:presLayoutVars>
      </dgm:prSet>
      <dgm:spPr/>
    </dgm:pt>
    <dgm:pt modelId="{3AEE3D89-1FFB-4F4C-B1CE-133095186A17}" type="pres">
      <dgm:prSet presAssocID="{C298CED5-5719-7648-8701-04E898A203D1}" presName="spNode" presStyleCnt="0"/>
      <dgm:spPr/>
    </dgm:pt>
    <dgm:pt modelId="{46CB3E31-9B01-0B49-AFAC-12AA07DEF136}" type="pres">
      <dgm:prSet presAssocID="{C188ECC8-6D06-3041-9817-841E4EDFD47F}" presName="sibTrans" presStyleLbl="sibTrans1D1" presStyleIdx="3" presStyleCnt="5"/>
      <dgm:spPr/>
    </dgm:pt>
    <dgm:pt modelId="{2C61A59E-3B3B-944F-8A51-1AF2E68FE7E2}" type="pres">
      <dgm:prSet presAssocID="{2A9D1D69-962F-094A-9D03-7247026E61D4}" presName="node" presStyleLbl="node1" presStyleIdx="4" presStyleCnt="5">
        <dgm:presLayoutVars>
          <dgm:bulletEnabled val="1"/>
        </dgm:presLayoutVars>
      </dgm:prSet>
      <dgm:spPr/>
    </dgm:pt>
    <dgm:pt modelId="{81449994-10B8-6A44-8098-E19923FF0012}" type="pres">
      <dgm:prSet presAssocID="{2A9D1D69-962F-094A-9D03-7247026E61D4}" presName="spNode" presStyleCnt="0"/>
      <dgm:spPr/>
    </dgm:pt>
    <dgm:pt modelId="{A1D0DB4B-F721-D547-915F-35A4ADBA3F5C}" type="pres">
      <dgm:prSet presAssocID="{D4242204-2C05-254F-B8BA-462A88EC1301}" presName="sibTrans" presStyleLbl="sibTrans1D1" presStyleIdx="4" presStyleCnt="5"/>
      <dgm:spPr/>
    </dgm:pt>
  </dgm:ptLst>
  <dgm:cxnLst>
    <dgm:cxn modelId="{0D46AC0E-BA39-5242-914D-9B858F54C8B6}" type="presOf" srcId="{E838948C-3B75-6D49-BE45-EFC0FC72D6A1}" destId="{4C2A4226-5104-A644-B595-5D1FAC309057}" srcOrd="0" destOrd="0" presId="urn:microsoft.com/office/officeart/2005/8/layout/cycle5"/>
    <dgm:cxn modelId="{3388B315-0966-C341-86A4-4C3304370B98}" type="presOf" srcId="{C188ECC8-6D06-3041-9817-841E4EDFD47F}" destId="{46CB3E31-9B01-0B49-AFAC-12AA07DEF136}" srcOrd="0" destOrd="0" presId="urn:microsoft.com/office/officeart/2005/8/layout/cycle5"/>
    <dgm:cxn modelId="{0F586E1B-ACE0-E84F-9288-8AD62ADB883E}" srcId="{2EB3F50F-6D25-BC41-B724-17905FE349C9}" destId="{F4C6148E-C825-7541-8DAB-6C2A22D9655F}" srcOrd="0" destOrd="0" parTransId="{59C0DFD8-4056-B944-A96A-25788FF1E4F8}" sibTransId="{C3A3C0EF-A9FE-1E40-97A2-A461AE95FF3C}"/>
    <dgm:cxn modelId="{426FFD25-F88C-764D-8D91-F21A07B09B4E}" type="presOf" srcId="{2A9D1D69-962F-094A-9D03-7247026E61D4}" destId="{2C61A59E-3B3B-944F-8A51-1AF2E68FE7E2}" srcOrd="0" destOrd="0" presId="urn:microsoft.com/office/officeart/2005/8/layout/cycle5"/>
    <dgm:cxn modelId="{8EAF4028-B7A4-954C-A9CE-9B6583361DBC}" type="presOf" srcId="{693B2C4C-51F8-D941-A88A-1246EE854DEB}" destId="{4822C12E-1DC0-F54C-ADBC-2C2032A45EDF}" srcOrd="0" destOrd="0" presId="urn:microsoft.com/office/officeart/2005/8/layout/cycle5"/>
    <dgm:cxn modelId="{8E9C6B41-9254-7F4C-8A0F-224E5BB8B8CF}" srcId="{2EB3F50F-6D25-BC41-B724-17905FE349C9}" destId="{C86D8A73-37DA-3F42-A260-900E6A9BF3CF}" srcOrd="2" destOrd="0" parTransId="{124A496C-A64E-5C45-A952-04B372D4BF73}" sibTransId="{E838948C-3B75-6D49-BE45-EFC0FC72D6A1}"/>
    <dgm:cxn modelId="{0320D045-4B5C-A241-9298-FE0083C937E3}" type="presOf" srcId="{D4242204-2C05-254F-B8BA-462A88EC1301}" destId="{A1D0DB4B-F721-D547-915F-35A4ADBA3F5C}" srcOrd="0" destOrd="0" presId="urn:microsoft.com/office/officeart/2005/8/layout/cycle5"/>
    <dgm:cxn modelId="{F0D66451-287B-BF4E-B44D-80B528E61FAC}" type="presOf" srcId="{2EB3F50F-6D25-BC41-B724-17905FE349C9}" destId="{F51F89D2-EC43-C446-8ECE-3D9927F33E16}" srcOrd="0" destOrd="0" presId="urn:microsoft.com/office/officeart/2005/8/layout/cycle5"/>
    <dgm:cxn modelId="{0864F25E-2C8C-BB44-A913-81436A5C957D}" type="presOf" srcId="{C298CED5-5719-7648-8701-04E898A203D1}" destId="{93A7001D-CAB3-3441-9416-D86D34A72ED0}" srcOrd="0" destOrd="0" presId="urn:microsoft.com/office/officeart/2005/8/layout/cycle5"/>
    <dgm:cxn modelId="{44F3AA61-8165-904B-8409-50AB0EB1D041}" srcId="{2EB3F50F-6D25-BC41-B724-17905FE349C9}" destId="{53132FFA-F809-7C44-927A-3791B6ABF13B}" srcOrd="1" destOrd="0" parTransId="{0C9A304C-0F3B-7D44-92EB-212F930B2333}" sibTransId="{693B2C4C-51F8-D941-A88A-1246EE854DEB}"/>
    <dgm:cxn modelId="{D97F2878-F06B-5D4D-8638-A23C38B9792F}" srcId="{2EB3F50F-6D25-BC41-B724-17905FE349C9}" destId="{C298CED5-5719-7648-8701-04E898A203D1}" srcOrd="3" destOrd="0" parTransId="{B63A4617-6ADF-CF45-9257-343184477E00}" sibTransId="{C188ECC8-6D06-3041-9817-841E4EDFD47F}"/>
    <dgm:cxn modelId="{FAFEBE90-BCAB-E043-9B92-DD28E0223C64}" type="presOf" srcId="{C86D8A73-37DA-3F42-A260-900E6A9BF3CF}" destId="{D7AC1993-025B-1C40-A52B-BD241FF426AD}" srcOrd="0" destOrd="0" presId="urn:microsoft.com/office/officeart/2005/8/layout/cycle5"/>
    <dgm:cxn modelId="{10EC12D1-3A6E-4742-9DD6-4B1ED376F17C}" type="presOf" srcId="{53132FFA-F809-7C44-927A-3791B6ABF13B}" destId="{23D9D0A3-9667-E54B-B6B7-C7D3E1D86059}" srcOrd="0" destOrd="0" presId="urn:microsoft.com/office/officeart/2005/8/layout/cycle5"/>
    <dgm:cxn modelId="{9F5ECAD5-E84F-C946-B651-2246F63C5C21}" type="presOf" srcId="{C3A3C0EF-A9FE-1E40-97A2-A461AE95FF3C}" destId="{DD88BD0B-9CEB-1942-9766-75268338D390}" srcOrd="0" destOrd="0" presId="urn:microsoft.com/office/officeart/2005/8/layout/cycle5"/>
    <dgm:cxn modelId="{1D4D87DA-EFC1-7041-B11D-7A6FE6026A28}" type="presOf" srcId="{F4C6148E-C825-7541-8DAB-6C2A22D9655F}" destId="{35D9B93A-8C22-C64B-A38E-50536F3CCFA4}" srcOrd="0" destOrd="0" presId="urn:microsoft.com/office/officeart/2005/8/layout/cycle5"/>
    <dgm:cxn modelId="{BDD96DE0-FC20-A546-93F0-1EF295EC5316}" srcId="{2EB3F50F-6D25-BC41-B724-17905FE349C9}" destId="{2A9D1D69-962F-094A-9D03-7247026E61D4}" srcOrd="4" destOrd="0" parTransId="{BA2F99B5-C4BB-364B-8C4E-6EB631CB44F9}" sibTransId="{D4242204-2C05-254F-B8BA-462A88EC1301}"/>
    <dgm:cxn modelId="{B647F39F-F02E-0546-9735-95AE7CB7C59B}" type="presParOf" srcId="{F51F89D2-EC43-C446-8ECE-3D9927F33E16}" destId="{35D9B93A-8C22-C64B-A38E-50536F3CCFA4}" srcOrd="0" destOrd="0" presId="urn:microsoft.com/office/officeart/2005/8/layout/cycle5"/>
    <dgm:cxn modelId="{42913BAC-79CE-0349-BFCC-B349498C0273}" type="presParOf" srcId="{F51F89D2-EC43-C446-8ECE-3D9927F33E16}" destId="{FF8BF973-8AF3-2B40-A5A9-33365EEE73EF}" srcOrd="1" destOrd="0" presId="urn:microsoft.com/office/officeart/2005/8/layout/cycle5"/>
    <dgm:cxn modelId="{F81C4E55-BB76-3F41-BCE3-19CB3B50C032}" type="presParOf" srcId="{F51F89D2-EC43-C446-8ECE-3D9927F33E16}" destId="{DD88BD0B-9CEB-1942-9766-75268338D390}" srcOrd="2" destOrd="0" presId="urn:microsoft.com/office/officeart/2005/8/layout/cycle5"/>
    <dgm:cxn modelId="{A94F837B-14FD-364C-A35D-85F83E9E6942}" type="presParOf" srcId="{F51F89D2-EC43-C446-8ECE-3D9927F33E16}" destId="{23D9D0A3-9667-E54B-B6B7-C7D3E1D86059}" srcOrd="3" destOrd="0" presId="urn:microsoft.com/office/officeart/2005/8/layout/cycle5"/>
    <dgm:cxn modelId="{95976ACB-2FA0-C040-BA44-F5FBC32E2FBC}" type="presParOf" srcId="{F51F89D2-EC43-C446-8ECE-3D9927F33E16}" destId="{BAC385D3-B189-9D4D-93E4-282D98FCC5DB}" srcOrd="4" destOrd="0" presId="urn:microsoft.com/office/officeart/2005/8/layout/cycle5"/>
    <dgm:cxn modelId="{90B03B10-84FD-F946-8F66-B4E01D4CB352}" type="presParOf" srcId="{F51F89D2-EC43-C446-8ECE-3D9927F33E16}" destId="{4822C12E-1DC0-F54C-ADBC-2C2032A45EDF}" srcOrd="5" destOrd="0" presId="urn:microsoft.com/office/officeart/2005/8/layout/cycle5"/>
    <dgm:cxn modelId="{2BE81BF2-9A15-794C-8F76-3DF20094BF7E}" type="presParOf" srcId="{F51F89D2-EC43-C446-8ECE-3D9927F33E16}" destId="{D7AC1993-025B-1C40-A52B-BD241FF426AD}" srcOrd="6" destOrd="0" presId="urn:microsoft.com/office/officeart/2005/8/layout/cycle5"/>
    <dgm:cxn modelId="{D24582A5-9C21-6345-BF63-F9FAFA03ADA5}" type="presParOf" srcId="{F51F89D2-EC43-C446-8ECE-3D9927F33E16}" destId="{60C28FAA-181D-5546-ABB4-E3641BE6728C}" srcOrd="7" destOrd="0" presId="urn:microsoft.com/office/officeart/2005/8/layout/cycle5"/>
    <dgm:cxn modelId="{AF068BE7-A54E-9946-82AC-9B3F45F41BEF}" type="presParOf" srcId="{F51F89D2-EC43-C446-8ECE-3D9927F33E16}" destId="{4C2A4226-5104-A644-B595-5D1FAC309057}" srcOrd="8" destOrd="0" presId="urn:microsoft.com/office/officeart/2005/8/layout/cycle5"/>
    <dgm:cxn modelId="{7AF88365-4F5A-384A-94D7-57AAAA8745C5}" type="presParOf" srcId="{F51F89D2-EC43-C446-8ECE-3D9927F33E16}" destId="{93A7001D-CAB3-3441-9416-D86D34A72ED0}" srcOrd="9" destOrd="0" presId="urn:microsoft.com/office/officeart/2005/8/layout/cycle5"/>
    <dgm:cxn modelId="{E4F73521-A065-9C4E-8602-A87CE605FD3E}" type="presParOf" srcId="{F51F89D2-EC43-C446-8ECE-3D9927F33E16}" destId="{3AEE3D89-1FFB-4F4C-B1CE-133095186A17}" srcOrd="10" destOrd="0" presId="urn:microsoft.com/office/officeart/2005/8/layout/cycle5"/>
    <dgm:cxn modelId="{BA16A402-F6F6-9046-9F68-67807DB8538A}" type="presParOf" srcId="{F51F89D2-EC43-C446-8ECE-3D9927F33E16}" destId="{46CB3E31-9B01-0B49-AFAC-12AA07DEF136}" srcOrd="11" destOrd="0" presId="urn:microsoft.com/office/officeart/2005/8/layout/cycle5"/>
    <dgm:cxn modelId="{00A399BF-7A85-284E-ABEF-29D29F30B3DC}" type="presParOf" srcId="{F51F89D2-EC43-C446-8ECE-3D9927F33E16}" destId="{2C61A59E-3B3B-944F-8A51-1AF2E68FE7E2}" srcOrd="12" destOrd="0" presId="urn:microsoft.com/office/officeart/2005/8/layout/cycle5"/>
    <dgm:cxn modelId="{DB6AE0B2-7B72-1D48-957B-53039D07EEB5}" type="presParOf" srcId="{F51F89D2-EC43-C446-8ECE-3D9927F33E16}" destId="{81449994-10B8-6A44-8098-E19923FF0012}" srcOrd="13" destOrd="0" presId="urn:microsoft.com/office/officeart/2005/8/layout/cycle5"/>
    <dgm:cxn modelId="{9BDEB0F8-DB93-3B46-90C6-83AE88B6EF1F}" type="presParOf" srcId="{F51F89D2-EC43-C446-8ECE-3D9927F33E16}" destId="{A1D0DB4B-F721-D547-915F-35A4ADBA3F5C}" srcOrd="14"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9.xml><?xml version="1.0" encoding="utf-8"?>
<dgm:dataModel xmlns:dgm="http://schemas.openxmlformats.org/drawingml/2006/diagram" xmlns:a="http://schemas.openxmlformats.org/drawingml/2006/main">
  <dgm:ptLst>
    <dgm:pt modelId="{35AAEA8B-9324-F644-97F6-65399CA1FEF9}" type="doc">
      <dgm:prSet loTypeId="urn:microsoft.com/office/officeart/2008/layout/LinedList" loCatId="" qsTypeId="urn:microsoft.com/office/officeart/2005/8/quickstyle/simple1" qsCatId="simple" csTypeId="urn:microsoft.com/office/officeart/2005/8/colors/accent1_2" csCatId="accent1" phldr="1"/>
      <dgm:spPr/>
      <dgm:t>
        <a:bodyPr/>
        <a:lstStyle/>
        <a:p>
          <a:endParaRPr lang="en-GB"/>
        </a:p>
      </dgm:t>
    </dgm:pt>
    <dgm:pt modelId="{E598311B-A860-8749-9E97-14E32F509861}">
      <dgm:prSet phldrT="[Text]" custT="1"/>
      <dgm:spPr/>
      <dgm:t>
        <a:bodyPr anchor="ctr"/>
        <a:lstStyle/>
        <a:p>
          <a:pPr algn="ctr"/>
          <a:r>
            <a:rPr lang="en-US" sz="3200" dirty="0">
              <a:solidFill>
                <a:schemeClr val="accent3">
                  <a:lumMod val="75000"/>
                </a:schemeClr>
              </a:solidFill>
            </a:rPr>
            <a:t>REGRESSION</a:t>
          </a:r>
        </a:p>
        <a:p>
          <a:pPr algn="ctr"/>
          <a:r>
            <a:rPr lang="en-US" sz="3200" dirty="0">
              <a:solidFill>
                <a:schemeClr val="accent3">
                  <a:lumMod val="75000"/>
                </a:schemeClr>
              </a:solidFill>
            </a:rPr>
            <a:t>MACHINE LEARNING MODELS / USED</a:t>
          </a:r>
          <a:endParaRPr lang="en-GB" sz="3200" dirty="0"/>
        </a:p>
      </dgm:t>
    </dgm:pt>
    <dgm:pt modelId="{A2C564AA-E34A-F74E-90E9-466516A510D1}" type="parTrans" cxnId="{97458058-5264-174B-BC55-675EDE751AA5}">
      <dgm:prSet/>
      <dgm:spPr/>
      <dgm:t>
        <a:bodyPr/>
        <a:lstStyle/>
        <a:p>
          <a:pPr algn="ctr"/>
          <a:endParaRPr lang="en-GB"/>
        </a:p>
      </dgm:t>
    </dgm:pt>
    <dgm:pt modelId="{BC2E6FBA-AAB1-A24B-99DF-C0D9C4C7EF82}" type="sibTrans" cxnId="{97458058-5264-174B-BC55-675EDE751AA5}">
      <dgm:prSet/>
      <dgm:spPr/>
      <dgm:t>
        <a:bodyPr/>
        <a:lstStyle/>
        <a:p>
          <a:pPr algn="ctr"/>
          <a:endParaRPr lang="en-GB"/>
        </a:p>
      </dgm:t>
    </dgm:pt>
    <dgm:pt modelId="{94FDD474-9274-D746-B1A6-D8C4071C5530}">
      <dgm:prSet phldrT="[Text]"/>
      <dgm:spPr/>
      <dgm:t>
        <a:bodyPr/>
        <a:lstStyle/>
        <a:p>
          <a:pPr algn="ctr">
            <a:buFont typeface="Arial" panose="020B0604020202020204" pitchFamily="34" charset="0"/>
            <a:buNone/>
          </a:pPr>
          <a:r>
            <a:rPr lang="en-IN" dirty="0">
              <a:solidFill>
                <a:schemeClr val="bg1"/>
              </a:solidFill>
            </a:rPr>
            <a:t>Linear Regression Model</a:t>
          </a:r>
          <a:endParaRPr lang="en-GB" dirty="0"/>
        </a:p>
      </dgm:t>
    </dgm:pt>
    <dgm:pt modelId="{12AAA5C1-9505-644A-A989-93CB36B4D25D}" type="parTrans" cxnId="{AE86FB5F-D227-AA4E-A9BF-11FDC7220B6F}">
      <dgm:prSet/>
      <dgm:spPr/>
      <dgm:t>
        <a:bodyPr/>
        <a:lstStyle/>
        <a:p>
          <a:pPr algn="ctr"/>
          <a:endParaRPr lang="en-GB"/>
        </a:p>
      </dgm:t>
    </dgm:pt>
    <dgm:pt modelId="{010A849B-DADF-5A45-912B-4C57FDBFD9DE}" type="sibTrans" cxnId="{AE86FB5F-D227-AA4E-A9BF-11FDC7220B6F}">
      <dgm:prSet/>
      <dgm:spPr/>
      <dgm:t>
        <a:bodyPr/>
        <a:lstStyle/>
        <a:p>
          <a:pPr algn="ctr"/>
          <a:endParaRPr lang="en-GB"/>
        </a:p>
      </dgm:t>
    </dgm:pt>
    <dgm:pt modelId="{C499AC10-25BC-7045-BA3D-6E0EFEE81C3A}">
      <dgm:prSet phldrT="[Text]"/>
      <dgm:spPr/>
      <dgm:t>
        <a:bodyPr/>
        <a:lstStyle/>
        <a:p>
          <a:pPr algn="ctr">
            <a:buNone/>
          </a:pPr>
          <a:r>
            <a:rPr lang="en-IN" dirty="0">
              <a:solidFill>
                <a:schemeClr val="bg1"/>
              </a:solidFill>
            </a:rPr>
            <a:t>Ridge Regularization Model</a:t>
          </a:r>
          <a:endParaRPr lang="en-GB" dirty="0"/>
        </a:p>
      </dgm:t>
    </dgm:pt>
    <dgm:pt modelId="{3E5831E0-0580-3A45-9A43-275DE88F0EE6}" type="parTrans" cxnId="{55EE8101-C357-8841-B7FD-1713D160753C}">
      <dgm:prSet/>
      <dgm:spPr/>
      <dgm:t>
        <a:bodyPr/>
        <a:lstStyle/>
        <a:p>
          <a:pPr algn="ctr"/>
          <a:endParaRPr lang="en-GB"/>
        </a:p>
      </dgm:t>
    </dgm:pt>
    <dgm:pt modelId="{9846BBD6-43BD-BF42-AEC2-5EC95CE9B06B}" type="sibTrans" cxnId="{55EE8101-C357-8841-B7FD-1713D160753C}">
      <dgm:prSet/>
      <dgm:spPr/>
      <dgm:t>
        <a:bodyPr/>
        <a:lstStyle/>
        <a:p>
          <a:pPr algn="ctr"/>
          <a:endParaRPr lang="en-GB"/>
        </a:p>
      </dgm:t>
    </dgm:pt>
    <dgm:pt modelId="{59E3EABC-9484-4841-9C5F-361BD91E6E43}">
      <dgm:prSet phldrT="[Text]"/>
      <dgm:spPr/>
      <dgm:t>
        <a:bodyPr/>
        <a:lstStyle/>
        <a:p>
          <a:pPr algn="ctr">
            <a:buNone/>
          </a:pPr>
          <a:r>
            <a:rPr lang="en-IN" dirty="0">
              <a:solidFill>
                <a:schemeClr val="bg1"/>
              </a:solidFill>
            </a:rPr>
            <a:t>Lasso Regularization Model</a:t>
          </a:r>
          <a:endParaRPr lang="en-GB" dirty="0"/>
        </a:p>
      </dgm:t>
    </dgm:pt>
    <dgm:pt modelId="{3FD024C0-DB2B-DD4C-8617-5101E1B21828}" type="parTrans" cxnId="{F8879FAC-F9FE-F545-A547-BFBA86169D38}">
      <dgm:prSet/>
      <dgm:spPr/>
      <dgm:t>
        <a:bodyPr/>
        <a:lstStyle/>
        <a:p>
          <a:pPr algn="ctr"/>
          <a:endParaRPr lang="en-GB"/>
        </a:p>
      </dgm:t>
    </dgm:pt>
    <dgm:pt modelId="{8B40E431-DE39-7943-BC58-555F0532B286}" type="sibTrans" cxnId="{F8879FAC-F9FE-F545-A547-BFBA86169D38}">
      <dgm:prSet/>
      <dgm:spPr/>
      <dgm:t>
        <a:bodyPr/>
        <a:lstStyle/>
        <a:p>
          <a:pPr algn="ctr"/>
          <a:endParaRPr lang="en-GB"/>
        </a:p>
      </dgm:t>
    </dgm:pt>
    <dgm:pt modelId="{44A050EA-4264-984F-8724-9F3C70E9C6FD}">
      <dgm:prSet/>
      <dgm:spPr/>
      <dgm:t>
        <a:bodyPr/>
        <a:lstStyle/>
        <a:p>
          <a:pPr algn="ctr">
            <a:buNone/>
          </a:pPr>
          <a:r>
            <a:rPr lang="en-IN" dirty="0">
              <a:solidFill>
                <a:schemeClr val="bg1"/>
              </a:solidFill>
            </a:rPr>
            <a:t>Support Vector Regression Model</a:t>
          </a:r>
          <a:endParaRPr lang="en-GB" dirty="0"/>
        </a:p>
      </dgm:t>
    </dgm:pt>
    <dgm:pt modelId="{0BC0D6DB-20F9-BC4E-9E9F-956D912FFC59}" type="parTrans" cxnId="{4E97382B-D96F-3842-B39A-E9ADB2125135}">
      <dgm:prSet/>
      <dgm:spPr/>
      <dgm:t>
        <a:bodyPr/>
        <a:lstStyle/>
        <a:p>
          <a:pPr algn="ctr"/>
          <a:endParaRPr lang="en-GB"/>
        </a:p>
      </dgm:t>
    </dgm:pt>
    <dgm:pt modelId="{51A67D65-87CD-884D-8702-EC1C8965861B}" type="sibTrans" cxnId="{4E97382B-D96F-3842-B39A-E9ADB2125135}">
      <dgm:prSet/>
      <dgm:spPr/>
      <dgm:t>
        <a:bodyPr/>
        <a:lstStyle/>
        <a:p>
          <a:pPr algn="ctr"/>
          <a:endParaRPr lang="en-GB"/>
        </a:p>
      </dgm:t>
    </dgm:pt>
    <dgm:pt modelId="{85ACD762-0F2B-2B41-A3AC-64DF0EF1F57D}">
      <dgm:prSet/>
      <dgm:spPr/>
      <dgm:t>
        <a:bodyPr/>
        <a:lstStyle/>
        <a:p>
          <a:pPr algn="ctr">
            <a:buNone/>
          </a:pPr>
          <a:r>
            <a:rPr lang="en-IN" dirty="0">
              <a:solidFill>
                <a:schemeClr val="bg1"/>
              </a:solidFill>
            </a:rPr>
            <a:t>Decision Tree Regression Model</a:t>
          </a:r>
          <a:endParaRPr lang="en-GB" dirty="0"/>
        </a:p>
      </dgm:t>
    </dgm:pt>
    <dgm:pt modelId="{A2993B68-CBB9-4D4F-A97B-734E1B7370E2}" type="parTrans" cxnId="{6DAB55BB-9142-D347-A8B8-A554B1C2E10D}">
      <dgm:prSet/>
      <dgm:spPr/>
      <dgm:t>
        <a:bodyPr/>
        <a:lstStyle/>
        <a:p>
          <a:pPr algn="ctr"/>
          <a:endParaRPr lang="en-GB"/>
        </a:p>
      </dgm:t>
    </dgm:pt>
    <dgm:pt modelId="{044178E2-5EE6-6D46-B93A-FA342CFBF788}" type="sibTrans" cxnId="{6DAB55BB-9142-D347-A8B8-A554B1C2E10D}">
      <dgm:prSet/>
      <dgm:spPr/>
      <dgm:t>
        <a:bodyPr/>
        <a:lstStyle/>
        <a:p>
          <a:pPr algn="ctr"/>
          <a:endParaRPr lang="en-GB"/>
        </a:p>
      </dgm:t>
    </dgm:pt>
    <dgm:pt modelId="{CFF8AB78-0FA2-3249-96A1-BE53E6B50C4A}">
      <dgm:prSet/>
      <dgm:spPr/>
      <dgm:t>
        <a:bodyPr/>
        <a:lstStyle/>
        <a:p>
          <a:pPr algn="ctr">
            <a:buNone/>
          </a:pPr>
          <a:r>
            <a:rPr lang="en-IN" dirty="0">
              <a:solidFill>
                <a:schemeClr val="bg1"/>
              </a:solidFill>
            </a:rPr>
            <a:t>Random Forest Regression Model</a:t>
          </a:r>
          <a:endParaRPr lang="en-GB" dirty="0"/>
        </a:p>
      </dgm:t>
    </dgm:pt>
    <dgm:pt modelId="{CD91B162-252B-8144-BCF9-D290FF926311}" type="parTrans" cxnId="{5219F9BE-5ABA-5C4C-B4AE-F5348659FE57}">
      <dgm:prSet/>
      <dgm:spPr/>
      <dgm:t>
        <a:bodyPr/>
        <a:lstStyle/>
        <a:p>
          <a:pPr algn="ctr"/>
          <a:endParaRPr lang="en-GB"/>
        </a:p>
      </dgm:t>
    </dgm:pt>
    <dgm:pt modelId="{EE53FA7A-1A88-3B4B-87A1-8357817E677D}" type="sibTrans" cxnId="{5219F9BE-5ABA-5C4C-B4AE-F5348659FE57}">
      <dgm:prSet/>
      <dgm:spPr/>
      <dgm:t>
        <a:bodyPr/>
        <a:lstStyle/>
        <a:p>
          <a:pPr algn="ctr"/>
          <a:endParaRPr lang="en-GB"/>
        </a:p>
      </dgm:t>
    </dgm:pt>
    <dgm:pt modelId="{71756EFF-23BC-EE4C-B2A1-6178BB309A6A}">
      <dgm:prSet/>
      <dgm:spPr/>
      <dgm:t>
        <a:bodyPr/>
        <a:lstStyle/>
        <a:p>
          <a:pPr algn="ctr"/>
          <a:r>
            <a:rPr lang="en-IN" dirty="0">
              <a:solidFill>
                <a:schemeClr val="bg1"/>
              </a:solidFill>
            </a:rPr>
            <a:t>K Neighbours Regression Model</a:t>
          </a:r>
          <a:endParaRPr lang="en-GB" dirty="0"/>
        </a:p>
      </dgm:t>
    </dgm:pt>
    <dgm:pt modelId="{D444107C-82EA-F94F-8536-FA88431C1ACA}" type="parTrans" cxnId="{445C708B-932D-2A44-BD4B-11B922D4D47D}">
      <dgm:prSet/>
      <dgm:spPr/>
      <dgm:t>
        <a:bodyPr/>
        <a:lstStyle/>
        <a:p>
          <a:pPr algn="ctr"/>
          <a:endParaRPr lang="en-GB"/>
        </a:p>
      </dgm:t>
    </dgm:pt>
    <dgm:pt modelId="{7A12A09A-0050-784F-A277-FE3C03EB201F}" type="sibTrans" cxnId="{445C708B-932D-2A44-BD4B-11B922D4D47D}">
      <dgm:prSet/>
      <dgm:spPr/>
      <dgm:t>
        <a:bodyPr/>
        <a:lstStyle/>
        <a:p>
          <a:pPr algn="ctr"/>
          <a:endParaRPr lang="en-GB"/>
        </a:p>
      </dgm:t>
    </dgm:pt>
    <dgm:pt modelId="{95D4D672-B0C9-614D-BDC3-213893FA3AB7}">
      <dgm:prSet/>
      <dgm:spPr/>
      <dgm:t>
        <a:bodyPr/>
        <a:lstStyle/>
        <a:p>
          <a:pPr algn="ctr">
            <a:buNone/>
          </a:pPr>
          <a:r>
            <a:rPr lang="en-IN" dirty="0">
              <a:solidFill>
                <a:schemeClr val="bg1"/>
              </a:solidFill>
            </a:rPr>
            <a:t>Gradient Boosting Regression Model</a:t>
          </a:r>
          <a:endParaRPr lang="en-GB" dirty="0"/>
        </a:p>
      </dgm:t>
    </dgm:pt>
    <dgm:pt modelId="{D69DB546-973B-7245-82BB-8B7CD5E1CB67}" type="parTrans" cxnId="{D9AD1F04-34DE-1A49-A334-A99526A31CD0}">
      <dgm:prSet/>
      <dgm:spPr/>
      <dgm:t>
        <a:bodyPr/>
        <a:lstStyle/>
        <a:p>
          <a:pPr algn="ctr"/>
          <a:endParaRPr lang="en-GB"/>
        </a:p>
      </dgm:t>
    </dgm:pt>
    <dgm:pt modelId="{62453C33-498A-CA47-B8E6-BF6BC12B0FD5}" type="sibTrans" cxnId="{D9AD1F04-34DE-1A49-A334-A99526A31CD0}">
      <dgm:prSet/>
      <dgm:spPr/>
      <dgm:t>
        <a:bodyPr/>
        <a:lstStyle/>
        <a:p>
          <a:pPr algn="ctr"/>
          <a:endParaRPr lang="en-GB"/>
        </a:p>
      </dgm:t>
    </dgm:pt>
    <dgm:pt modelId="{EB60CA63-9DC6-3A46-B242-1B958D653EFD}">
      <dgm:prSet/>
      <dgm:spPr/>
      <dgm:t>
        <a:bodyPr/>
        <a:lstStyle/>
        <a:p>
          <a:pPr algn="ctr">
            <a:buNone/>
          </a:pPr>
          <a:r>
            <a:rPr lang="en-IN" dirty="0">
              <a:solidFill>
                <a:schemeClr val="bg1"/>
              </a:solidFill>
            </a:rPr>
            <a:t>Ada Boost Regression Model</a:t>
          </a:r>
          <a:endParaRPr lang="en-GB" dirty="0"/>
        </a:p>
      </dgm:t>
    </dgm:pt>
    <dgm:pt modelId="{87993ADF-AC18-9448-918B-D985B29D2CCE}" type="parTrans" cxnId="{A88C66F3-9A1D-C34F-890C-6BE4A6ECF82C}">
      <dgm:prSet/>
      <dgm:spPr/>
      <dgm:t>
        <a:bodyPr/>
        <a:lstStyle/>
        <a:p>
          <a:pPr algn="ctr"/>
          <a:endParaRPr lang="en-GB"/>
        </a:p>
      </dgm:t>
    </dgm:pt>
    <dgm:pt modelId="{326FCAC6-0DC8-184F-9F49-9B02488BF81B}" type="sibTrans" cxnId="{A88C66F3-9A1D-C34F-890C-6BE4A6ECF82C}">
      <dgm:prSet/>
      <dgm:spPr/>
      <dgm:t>
        <a:bodyPr/>
        <a:lstStyle/>
        <a:p>
          <a:pPr algn="ctr"/>
          <a:endParaRPr lang="en-GB"/>
        </a:p>
      </dgm:t>
    </dgm:pt>
    <dgm:pt modelId="{83AD1A99-2932-1E44-A706-45795B33E990}">
      <dgm:prSet/>
      <dgm:spPr/>
      <dgm:t>
        <a:bodyPr/>
        <a:lstStyle/>
        <a:p>
          <a:pPr algn="ctr"/>
          <a:r>
            <a:rPr lang="en-IN">
              <a:solidFill>
                <a:schemeClr val="bg1"/>
              </a:solidFill>
            </a:rPr>
            <a:t>Extra Trees Regression Model</a:t>
          </a:r>
          <a:endParaRPr lang="en-GB" dirty="0"/>
        </a:p>
      </dgm:t>
    </dgm:pt>
    <dgm:pt modelId="{71A0F328-8330-0841-BD3B-FB79096E66B8}" type="parTrans" cxnId="{52D432A6-DF52-1B45-B9B1-157407ACE871}">
      <dgm:prSet/>
      <dgm:spPr/>
      <dgm:t>
        <a:bodyPr/>
        <a:lstStyle/>
        <a:p>
          <a:pPr algn="ctr"/>
          <a:endParaRPr lang="en-GB"/>
        </a:p>
      </dgm:t>
    </dgm:pt>
    <dgm:pt modelId="{23E17AAD-84F7-B449-86C4-4E1935F058F4}" type="sibTrans" cxnId="{52D432A6-DF52-1B45-B9B1-157407ACE871}">
      <dgm:prSet/>
      <dgm:spPr/>
      <dgm:t>
        <a:bodyPr/>
        <a:lstStyle/>
        <a:p>
          <a:pPr algn="ctr"/>
          <a:endParaRPr lang="en-GB"/>
        </a:p>
      </dgm:t>
    </dgm:pt>
    <dgm:pt modelId="{528795E8-9644-D243-995F-4023437EF865}" type="pres">
      <dgm:prSet presAssocID="{35AAEA8B-9324-F644-97F6-65399CA1FEF9}" presName="vert0" presStyleCnt="0">
        <dgm:presLayoutVars>
          <dgm:dir/>
          <dgm:animOne val="branch"/>
          <dgm:animLvl val="lvl"/>
        </dgm:presLayoutVars>
      </dgm:prSet>
      <dgm:spPr/>
    </dgm:pt>
    <dgm:pt modelId="{93E4116C-DF4A-EB40-A8FF-77C17EA79213}" type="pres">
      <dgm:prSet presAssocID="{E598311B-A860-8749-9E97-14E32F509861}" presName="thickLine" presStyleLbl="alignNode1" presStyleIdx="0" presStyleCnt="1"/>
      <dgm:spPr>
        <a:ln>
          <a:solidFill>
            <a:schemeClr val="accent3">
              <a:lumMod val="75000"/>
            </a:schemeClr>
          </a:solidFill>
        </a:ln>
      </dgm:spPr>
    </dgm:pt>
    <dgm:pt modelId="{3E84F4B2-433E-054D-A0F1-5EB8DC9F7DC1}" type="pres">
      <dgm:prSet presAssocID="{E598311B-A860-8749-9E97-14E32F509861}" presName="horz1" presStyleCnt="0"/>
      <dgm:spPr/>
    </dgm:pt>
    <dgm:pt modelId="{69409D23-BA4B-0E4D-91C8-F9FF182BA4E9}" type="pres">
      <dgm:prSet presAssocID="{E598311B-A860-8749-9E97-14E32F509861}" presName="tx1" presStyleLbl="revTx" presStyleIdx="0" presStyleCnt="11" custScaleX="326290"/>
      <dgm:spPr/>
    </dgm:pt>
    <dgm:pt modelId="{B60DFE05-1E31-064E-8BC8-E3D92AAB33E3}" type="pres">
      <dgm:prSet presAssocID="{E598311B-A860-8749-9E97-14E32F509861}" presName="vert1" presStyleCnt="0"/>
      <dgm:spPr/>
    </dgm:pt>
    <dgm:pt modelId="{228BA1FE-8E6B-C842-BB67-6C776FF4C455}" type="pres">
      <dgm:prSet presAssocID="{94FDD474-9274-D746-B1A6-D8C4071C5530}" presName="vertSpace2a" presStyleCnt="0"/>
      <dgm:spPr/>
    </dgm:pt>
    <dgm:pt modelId="{2C09CEE4-D36C-D64F-AB96-1D54BE2498DB}" type="pres">
      <dgm:prSet presAssocID="{94FDD474-9274-D746-B1A6-D8C4071C5530}" presName="horz2" presStyleCnt="0"/>
      <dgm:spPr/>
    </dgm:pt>
    <dgm:pt modelId="{8D6455EB-A59A-E846-9EB7-31C82F2536DE}" type="pres">
      <dgm:prSet presAssocID="{94FDD474-9274-D746-B1A6-D8C4071C5530}" presName="horzSpace2" presStyleCnt="0"/>
      <dgm:spPr/>
    </dgm:pt>
    <dgm:pt modelId="{15A847DA-42B2-B144-9771-4198F0C5D2CD}" type="pres">
      <dgm:prSet presAssocID="{94FDD474-9274-D746-B1A6-D8C4071C5530}" presName="tx2" presStyleLbl="revTx" presStyleIdx="1" presStyleCnt="11"/>
      <dgm:spPr/>
    </dgm:pt>
    <dgm:pt modelId="{7FC17B9F-B9E8-1942-B698-EBC091F32E07}" type="pres">
      <dgm:prSet presAssocID="{94FDD474-9274-D746-B1A6-D8C4071C5530}" presName="vert2" presStyleCnt="0"/>
      <dgm:spPr/>
    </dgm:pt>
    <dgm:pt modelId="{E23B9036-38D4-2340-87AA-F9961E3BDC58}" type="pres">
      <dgm:prSet presAssocID="{94FDD474-9274-D746-B1A6-D8C4071C5530}" presName="thinLine2b" presStyleLbl="callout" presStyleIdx="0" presStyleCnt="10"/>
      <dgm:spPr>
        <a:ln>
          <a:solidFill>
            <a:schemeClr val="accent3">
              <a:lumMod val="75000"/>
            </a:schemeClr>
          </a:solidFill>
        </a:ln>
      </dgm:spPr>
    </dgm:pt>
    <dgm:pt modelId="{FD0C78FC-10DD-D34B-ACE4-4345669AB0A6}" type="pres">
      <dgm:prSet presAssocID="{94FDD474-9274-D746-B1A6-D8C4071C5530}" presName="vertSpace2b" presStyleCnt="0"/>
      <dgm:spPr/>
    </dgm:pt>
    <dgm:pt modelId="{7AF37A93-4796-F747-B8F6-118396EEBFF2}" type="pres">
      <dgm:prSet presAssocID="{C499AC10-25BC-7045-BA3D-6E0EFEE81C3A}" presName="horz2" presStyleCnt="0"/>
      <dgm:spPr/>
    </dgm:pt>
    <dgm:pt modelId="{909FB296-D549-2048-B9A9-81B2534AAE5A}" type="pres">
      <dgm:prSet presAssocID="{C499AC10-25BC-7045-BA3D-6E0EFEE81C3A}" presName="horzSpace2" presStyleCnt="0"/>
      <dgm:spPr/>
    </dgm:pt>
    <dgm:pt modelId="{E2FB43F0-61BC-5B4E-A7EE-7E71DEF3164F}" type="pres">
      <dgm:prSet presAssocID="{C499AC10-25BC-7045-BA3D-6E0EFEE81C3A}" presName="tx2" presStyleLbl="revTx" presStyleIdx="2" presStyleCnt="11"/>
      <dgm:spPr/>
    </dgm:pt>
    <dgm:pt modelId="{50493E41-22F3-DB43-BFF2-A42F34808D8F}" type="pres">
      <dgm:prSet presAssocID="{C499AC10-25BC-7045-BA3D-6E0EFEE81C3A}" presName="vert2" presStyleCnt="0"/>
      <dgm:spPr/>
    </dgm:pt>
    <dgm:pt modelId="{312F68E4-8119-A94D-B6EE-D1F68B60C033}" type="pres">
      <dgm:prSet presAssocID="{C499AC10-25BC-7045-BA3D-6E0EFEE81C3A}" presName="thinLine2b" presStyleLbl="callout" presStyleIdx="1" presStyleCnt="10"/>
      <dgm:spPr>
        <a:ln>
          <a:solidFill>
            <a:schemeClr val="accent3">
              <a:lumMod val="75000"/>
            </a:schemeClr>
          </a:solidFill>
        </a:ln>
      </dgm:spPr>
    </dgm:pt>
    <dgm:pt modelId="{099378A3-BA98-2E45-B1D1-88171E3BCA6E}" type="pres">
      <dgm:prSet presAssocID="{C499AC10-25BC-7045-BA3D-6E0EFEE81C3A}" presName="vertSpace2b" presStyleCnt="0"/>
      <dgm:spPr/>
    </dgm:pt>
    <dgm:pt modelId="{48B6DDB5-A52D-7540-82FD-56738EA8C153}" type="pres">
      <dgm:prSet presAssocID="{59E3EABC-9484-4841-9C5F-361BD91E6E43}" presName="horz2" presStyleCnt="0"/>
      <dgm:spPr/>
    </dgm:pt>
    <dgm:pt modelId="{8D55230F-D031-DB49-8891-2E3FFD84FED4}" type="pres">
      <dgm:prSet presAssocID="{59E3EABC-9484-4841-9C5F-361BD91E6E43}" presName="horzSpace2" presStyleCnt="0"/>
      <dgm:spPr/>
    </dgm:pt>
    <dgm:pt modelId="{2F99B4BB-6A2E-334E-B042-04769FF98E82}" type="pres">
      <dgm:prSet presAssocID="{59E3EABC-9484-4841-9C5F-361BD91E6E43}" presName="tx2" presStyleLbl="revTx" presStyleIdx="3" presStyleCnt="11"/>
      <dgm:spPr/>
    </dgm:pt>
    <dgm:pt modelId="{DF645579-4B50-B245-9341-CC6A7EBED867}" type="pres">
      <dgm:prSet presAssocID="{59E3EABC-9484-4841-9C5F-361BD91E6E43}" presName="vert2" presStyleCnt="0"/>
      <dgm:spPr/>
    </dgm:pt>
    <dgm:pt modelId="{8251BE86-87DE-0747-BAC3-422C303CD5FC}" type="pres">
      <dgm:prSet presAssocID="{59E3EABC-9484-4841-9C5F-361BD91E6E43}" presName="thinLine2b" presStyleLbl="callout" presStyleIdx="2" presStyleCnt="10"/>
      <dgm:spPr>
        <a:ln>
          <a:solidFill>
            <a:schemeClr val="accent3">
              <a:lumMod val="75000"/>
            </a:schemeClr>
          </a:solidFill>
        </a:ln>
      </dgm:spPr>
    </dgm:pt>
    <dgm:pt modelId="{FE7D79C0-9427-6E4B-B0DF-5C217D487728}" type="pres">
      <dgm:prSet presAssocID="{59E3EABC-9484-4841-9C5F-361BD91E6E43}" presName="vertSpace2b" presStyleCnt="0"/>
      <dgm:spPr/>
    </dgm:pt>
    <dgm:pt modelId="{9D6AB50C-DDD0-D348-A8CB-AD292D96ABE4}" type="pres">
      <dgm:prSet presAssocID="{44A050EA-4264-984F-8724-9F3C70E9C6FD}" presName="horz2" presStyleCnt="0"/>
      <dgm:spPr/>
    </dgm:pt>
    <dgm:pt modelId="{59974455-3B53-B447-B550-3024145DC939}" type="pres">
      <dgm:prSet presAssocID="{44A050EA-4264-984F-8724-9F3C70E9C6FD}" presName="horzSpace2" presStyleCnt="0"/>
      <dgm:spPr/>
    </dgm:pt>
    <dgm:pt modelId="{1F89D261-75B1-CB42-AAD3-967F3D2239CA}" type="pres">
      <dgm:prSet presAssocID="{44A050EA-4264-984F-8724-9F3C70E9C6FD}" presName="tx2" presStyleLbl="revTx" presStyleIdx="4" presStyleCnt="11"/>
      <dgm:spPr/>
    </dgm:pt>
    <dgm:pt modelId="{9CA4568D-755F-4F45-9CCE-95C8EC0C4AD9}" type="pres">
      <dgm:prSet presAssocID="{44A050EA-4264-984F-8724-9F3C70E9C6FD}" presName="vert2" presStyleCnt="0"/>
      <dgm:spPr/>
    </dgm:pt>
    <dgm:pt modelId="{D6EA7E9C-1516-E848-9A4C-9C0444BF3775}" type="pres">
      <dgm:prSet presAssocID="{44A050EA-4264-984F-8724-9F3C70E9C6FD}" presName="thinLine2b" presStyleLbl="callout" presStyleIdx="3" presStyleCnt="10"/>
      <dgm:spPr>
        <a:ln>
          <a:solidFill>
            <a:schemeClr val="accent3">
              <a:lumMod val="75000"/>
            </a:schemeClr>
          </a:solidFill>
        </a:ln>
      </dgm:spPr>
    </dgm:pt>
    <dgm:pt modelId="{375CFB58-A941-684D-A48B-BA7FCB605805}" type="pres">
      <dgm:prSet presAssocID="{44A050EA-4264-984F-8724-9F3C70E9C6FD}" presName="vertSpace2b" presStyleCnt="0"/>
      <dgm:spPr/>
    </dgm:pt>
    <dgm:pt modelId="{3D189954-AE03-CE44-9FCF-E4926BF08560}" type="pres">
      <dgm:prSet presAssocID="{85ACD762-0F2B-2B41-A3AC-64DF0EF1F57D}" presName="horz2" presStyleCnt="0"/>
      <dgm:spPr/>
    </dgm:pt>
    <dgm:pt modelId="{EEF2F869-A22F-AC42-9521-88AB3971B23D}" type="pres">
      <dgm:prSet presAssocID="{85ACD762-0F2B-2B41-A3AC-64DF0EF1F57D}" presName="horzSpace2" presStyleCnt="0"/>
      <dgm:spPr/>
    </dgm:pt>
    <dgm:pt modelId="{7EAF9A1D-E890-8744-AA1C-2A44A2F6EA64}" type="pres">
      <dgm:prSet presAssocID="{85ACD762-0F2B-2B41-A3AC-64DF0EF1F57D}" presName="tx2" presStyleLbl="revTx" presStyleIdx="5" presStyleCnt="11"/>
      <dgm:spPr/>
    </dgm:pt>
    <dgm:pt modelId="{530BDC73-D695-E24D-A126-FB47B2FAACE5}" type="pres">
      <dgm:prSet presAssocID="{85ACD762-0F2B-2B41-A3AC-64DF0EF1F57D}" presName="vert2" presStyleCnt="0"/>
      <dgm:spPr/>
    </dgm:pt>
    <dgm:pt modelId="{DA2934A5-C622-7E4C-9DF0-97FF1B8C9DB1}" type="pres">
      <dgm:prSet presAssocID="{85ACD762-0F2B-2B41-A3AC-64DF0EF1F57D}" presName="thinLine2b" presStyleLbl="callout" presStyleIdx="4" presStyleCnt="10"/>
      <dgm:spPr>
        <a:ln>
          <a:solidFill>
            <a:schemeClr val="accent3">
              <a:lumMod val="75000"/>
            </a:schemeClr>
          </a:solidFill>
        </a:ln>
      </dgm:spPr>
    </dgm:pt>
    <dgm:pt modelId="{C1896182-C8FD-CA4E-A709-1C68168A2A20}" type="pres">
      <dgm:prSet presAssocID="{85ACD762-0F2B-2B41-A3AC-64DF0EF1F57D}" presName="vertSpace2b" presStyleCnt="0"/>
      <dgm:spPr/>
    </dgm:pt>
    <dgm:pt modelId="{F82C8D66-36E4-434E-A4CA-142A6B78C820}" type="pres">
      <dgm:prSet presAssocID="{CFF8AB78-0FA2-3249-96A1-BE53E6B50C4A}" presName="horz2" presStyleCnt="0"/>
      <dgm:spPr/>
    </dgm:pt>
    <dgm:pt modelId="{C61ABDB3-FBC4-DB4D-A077-DA65A8B86679}" type="pres">
      <dgm:prSet presAssocID="{CFF8AB78-0FA2-3249-96A1-BE53E6B50C4A}" presName="horzSpace2" presStyleCnt="0"/>
      <dgm:spPr/>
    </dgm:pt>
    <dgm:pt modelId="{DF2F2268-9012-0640-A696-E02B9EC41C2B}" type="pres">
      <dgm:prSet presAssocID="{CFF8AB78-0FA2-3249-96A1-BE53E6B50C4A}" presName="tx2" presStyleLbl="revTx" presStyleIdx="6" presStyleCnt="11"/>
      <dgm:spPr/>
    </dgm:pt>
    <dgm:pt modelId="{BA0B3988-499F-194B-A0C3-755BD8E6003B}" type="pres">
      <dgm:prSet presAssocID="{CFF8AB78-0FA2-3249-96A1-BE53E6B50C4A}" presName="vert2" presStyleCnt="0"/>
      <dgm:spPr/>
    </dgm:pt>
    <dgm:pt modelId="{04712CD5-BB2B-5443-A89D-9E823B850876}" type="pres">
      <dgm:prSet presAssocID="{CFF8AB78-0FA2-3249-96A1-BE53E6B50C4A}" presName="thinLine2b" presStyleLbl="callout" presStyleIdx="5" presStyleCnt="10"/>
      <dgm:spPr>
        <a:ln>
          <a:solidFill>
            <a:schemeClr val="accent3">
              <a:lumMod val="75000"/>
            </a:schemeClr>
          </a:solidFill>
        </a:ln>
      </dgm:spPr>
    </dgm:pt>
    <dgm:pt modelId="{8A015511-5D45-C940-B8F2-058BBD065ECA}" type="pres">
      <dgm:prSet presAssocID="{CFF8AB78-0FA2-3249-96A1-BE53E6B50C4A}" presName="vertSpace2b" presStyleCnt="0"/>
      <dgm:spPr/>
    </dgm:pt>
    <dgm:pt modelId="{56192E0B-9A68-7E4B-B04B-8C7F5544D73C}" type="pres">
      <dgm:prSet presAssocID="{71756EFF-23BC-EE4C-B2A1-6178BB309A6A}" presName="horz2" presStyleCnt="0"/>
      <dgm:spPr/>
    </dgm:pt>
    <dgm:pt modelId="{8B2A1911-50CC-2A42-84C6-F8691F888C64}" type="pres">
      <dgm:prSet presAssocID="{71756EFF-23BC-EE4C-B2A1-6178BB309A6A}" presName="horzSpace2" presStyleCnt="0"/>
      <dgm:spPr/>
    </dgm:pt>
    <dgm:pt modelId="{45AD8EEB-00D4-174F-B41E-32628B8B55CE}" type="pres">
      <dgm:prSet presAssocID="{71756EFF-23BC-EE4C-B2A1-6178BB309A6A}" presName="tx2" presStyleLbl="revTx" presStyleIdx="7" presStyleCnt="11"/>
      <dgm:spPr/>
    </dgm:pt>
    <dgm:pt modelId="{BC33884E-485E-CC44-82EA-BED58F140AD3}" type="pres">
      <dgm:prSet presAssocID="{71756EFF-23BC-EE4C-B2A1-6178BB309A6A}" presName="vert2" presStyleCnt="0"/>
      <dgm:spPr/>
    </dgm:pt>
    <dgm:pt modelId="{24BA1B56-4C1F-F14F-B00F-C42028B54E50}" type="pres">
      <dgm:prSet presAssocID="{71756EFF-23BC-EE4C-B2A1-6178BB309A6A}" presName="thinLine2b" presStyleLbl="callout" presStyleIdx="6" presStyleCnt="10"/>
      <dgm:spPr>
        <a:ln>
          <a:solidFill>
            <a:schemeClr val="accent3">
              <a:lumMod val="75000"/>
            </a:schemeClr>
          </a:solidFill>
        </a:ln>
      </dgm:spPr>
    </dgm:pt>
    <dgm:pt modelId="{4B77F228-AF9A-704C-A3DA-2E5934CCC93A}" type="pres">
      <dgm:prSet presAssocID="{71756EFF-23BC-EE4C-B2A1-6178BB309A6A}" presName="vertSpace2b" presStyleCnt="0"/>
      <dgm:spPr/>
    </dgm:pt>
    <dgm:pt modelId="{586B32F4-C137-9940-A8C9-7ABF53608ADD}" type="pres">
      <dgm:prSet presAssocID="{95D4D672-B0C9-614D-BDC3-213893FA3AB7}" presName="horz2" presStyleCnt="0"/>
      <dgm:spPr/>
    </dgm:pt>
    <dgm:pt modelId="{818CD396-B434-F941-964B-82A7F0B81CB1}" type="pres">
      <dgm:prSet presAssocID="{95D4D672-B0C9-614D-BDC3-213893FA3AB7}" presName="horzSpace2" presStyleCnt="0"/>
      <dgm:spPr/>
    </dgm:pt>
    <dgm:pt modelId="{69CE4E37-273B-5740-B496-14715CBAC81F}" type="pres">
      <dgm:prSet presAssocID="{95D4D672-B0C9-614D-BDC3-213893FA3AB7}" presName="tx2" presStyleLbl="revTx" presStyleIdx="8" presStyleCnt="11"/>
      <dgm:spPr/>
    </dgm:pt>
    <dgm:pt modelId="{53FE4333-9EDD-E04A-B979-7C3E9CDADA12}" type="pres">
      <dgm:prSet presAssocID="{95D4D672-B0C9-614D-BDC3-213893FA3AB7}" presName="vert2" presStyleCnt="0"/>
      <dgm:spPr/>
    </dgm:pt>
    <dgm:pt modelId="{2C0D6E24-57FA-D84C-999D-4A4BE9AD7E8D}" type="pres">
      <dgm:prSet presAssocID="{95D4D672-B0C9-614D-BDC3-213893FA3AB7}" presName="thinLine2b" presStyleLbl="callout" presStyleIdx="7" presStyleCnt="10"/>
      <dgm:spPr>
        <a:ln>
          <a:solidFill>
            <a:schemeClr val="accent3">
              <a:lumMod val="75000"/>
            </a:schemeClr>
          </a:solidFill>
        </a:ln>
      </dgm:spPr>
    </dgm:pt>
    <dgm:pt modelId="{488260DC-21B2-A142-A8C2-A5BD08F56006}" type="pres">
      <dgm:prSet presAssocID="{95D4D672-B0C9-614D-BDC3-213893FA3AB7}" presName="vertSpace2b" presStyleCnt="0"/>
      <dgm:spPr/>
    </dgm:pt>
    <dgm:pt modelId="{4C19BF20-6EB1-AF4E-8B12-1A6A45DCBFA5}" type="pres">
      <dgm:prSet presAssocID="{EB60CA63-9DC6-3A46-B242-1B958D653EFD}" presName="horz2" presStyleCnt="0"/>
      <dgm:spPr/>
    </dgm:pt>
    <dgm:pt modelId="{76411D71-8308-F341-A462-DB992556070E}" type="pres">
      <dgm:prSet presAssocID="{EB60CA63-9DC6-3A46-B242-1B958D653EFD}" presName="horzSpace2" presStyleCnt="0"/>
      <dgm:spPr/>
    </dgm:pt>
    <dgm:pt modelId="{034BBF39-81FC-334B-855F-153940BE23A7}" type="pres">
      <dgm:prSet presAssocID="{EB60CA63-9DC6-3A46-B242-1B958D653EFD}" presName="tx2" presStyleLbl="revTx" presStyleIdx="9" presStyleCnt="11"/>
      <dgm:spPr/>
    </dgm:pt>
    <dgm:pt modelId="{003EA93E-0F2F-6045-9DB8-A6D923EC7F4E}" type="pres">
      <dgm:prSet presAssocID="{EB60CA63-9DC6-3A46-B242-1B958D653EFD}" presName="vert2" presStyleCnt="0"/>
      <dgm:spPr/>
    </dgm:pt>
    <dgm:pt modelId="{5690F54E-3448-B34E-A34A-0C79945C6618}" type="pres">
      <dgm:prSet presAssocID="{EB60CA63-9DC6-3A46-B242-1B958D653EFD}" presName="thinLine2b" presStyleLbl="callout" presStyleIdx="8" presStyleCnt="10"/>
      <dgm:spPr>
        <a:ln>
          <a:solidFill>
            <a:schemeClr val="accent3">
              <a:lumMod val="75000"/>
            </a:schemeClr>
          </a:solidFill>
        </a:ln>
      </dgm:spPr>
    </dgm:pt>
    <dgm:pt modelId="{121DE58F-FD08-7440-A2AD-A515AE814027}" type="pres">
      <dgm:prSet presAssocID="{EB60CA63-9DC6-3A46-B242-1B958D653EFD}" presName="vertSpace2b" presStyleCnt="0"/>
      <dgm:spPr/>
    </dgm:pt>
    <dgm:pt modelId="{553FAB8C-DFED-1C40-A9B1-9417F01B70CD}" type="pres">
      <dgm:prSet presAssocID="{83AD1A99-2932-1E44-A706-45795B33E990}" presName="horz2" presStyleCnt="0"/>
      <dgm:spPr/>
    </dgm:pt>
    <dgm:pt modelId="{21ECB088-17D9-B744-AAD6-CCFC1C746E6A}" type="pres">
      <dgm:prSet presAssocID="{83AD1A99-2932-1E44-A706-45795B33E990}" presName="horzSpace2" presStyleCnt="0"/>
      <dgm:spPr/>
    </dgm:pt>
    <dgm:pt modelId="{685F3775-7B4F-A54F-BFB1-CECEFDA07C3E}" type="pres">
      <dgm:prSet presAssocID="{83AD1A99-2932-1E44-A706-45795B33E990}" presName="tx2" presStyleLbl="revTx" presStyleIdx="10" presStyleCnt="11"/>
      <dgm:spPr/>
    </dgm:pt>
    <dgm:pt modelId="{869D76EB-5A32-8147-9AE4-2BEA68198BC5}" type="pres">
      <dgm:prSet presAssocID="{83AD1A99-2932-1E44-A706-45795B33E990}" presName="vert2" presStyleCnt="0"/>
      <dgm:spPr/>
    </dgm:pt>
    <dgm:pt modelId="{72FBF435-B3B4-9D45-A51F-BEDB399E1B1E}" type="pres">
      <dgm:prSet presAssocID="{83AD1A99-2932-1E44-A706-45795B33E990}" presName="thinLine2b" presStyleLbl="callout" presStyleIdx="9" presStyleCnt="10"/>
      <dgm:spPr>
        <a:ln>
          <a:solidFill>
            <a:schemeClr val="accent3">
              <a:lumMod val="75000"/>
            </a:schemeClr>
          </a:solidFill>
        </a:ln>
      </dgm:spPr>
    </dgm:pt>
    <dgm:pt modelId="{731CE749-BD90-4849-9FCA-8B4E71FF46BF}" type="pres">
      <dgm:prSet presAssocID="{83AD1A99-2932-1E44-A706-45795B33E990}" presName="vertSpace2b" presStyleCnt="0"/>
      <dgm:spPr/>
    </dgm:pt>
  </dgm:ptLst>
  <dgm:cxnLst>
    <dgm:cxn modelId="{55EE8101-C357-8841-B7FD-1713D160753C}" srcId="{E598311B-A860-8749-9E97-14E32F509861}" destId="{C499AC10-25BC-7045-BA3D-6E0EFEE81C3A}" srcOrd="1" destOrd="0" parTransId="{3E5831E0-0580-3A45-9A43-275DE88F0EE6}" sibTransId="{9846BBD6-43BD-BF42-AEC2-5EC95CE9B06B}"/>
    <dgm:cxn modelId="{D9AD1F04-34DE-1A49-A334-A99526A31CD0}" srcId="{E598311B-A860-8749-9E97-14E32F509861}" destId="{95D4D672-B0C9-614D-BDC3-213893FA3AB7}" srcOrd="7" destOrd="0" parTransId="{D69DB546-973B-7245-82BB-8B7CD5E1CB67}" sibTransId="{62453C33-498A-CA47-B8E6-BF6BC12B0FD5}"/>
    <dgm:cxn modelId="{E226A20C-0F33-D44B-BDED-0A0AB4F2409C}" type="presOf" srcId="{94FDD474-9274-D746-B1A6-D8C4071C5530}" destId="{15A847DA-42B2-B144-9771-4198F0C5D2CD}" srcOrd="0" destOrd="0" presId="urn:microsoft.com/office/officeart/2008/layout/LinedList"/>
    <dgm:cxn modelId="{8DF9371E-B27D-064E-AC26-FD8B73C03E82}" type="presOf" srcId="{85ACD762-0F2B-2B41-A3AC-64DF0EF1F57D}" destId="{7EAF9A1D-E890-8744-AA1C-2A44A2F6EA64}" srcOrd="0" destOrd="0" presId="urn:microsoft.com/office/officeart/2008/layout/LinedList"/>
    <dgm:cxn modelId="{4E97382B-D96F-3842-B39A-E9ADB2125135}" srcId="{E598311B-A860-8749-9E97-14E32F509861}" destId="{44A050EA-4264-984F-8724-9F3C70E9C6FD}" srcOrd="3" destOrd="0" parTransId="{0BC0D6DB-20F9-BC4E-9E9F-956D912FFC59}" sibTransId="{51A67D65-87CD-884D-8702-EC1C8965861B}"/>
    <dgm:cxn modelId="{126EBF45-C7F7-A145-B5CE-985B9C6B9CFC}" type="presOf" srcId="{CFF8AB78-0FA2-3249-96A1-BE53E6B50C4A}" destId="{DF2F2268-9012-0640-A696-E02B9EC41C2B}" srcOrd="0" destOrd="0" presId="urn:microsoft.com/office/officeart/2008/layout/LinedList"/>
    <dgm:cxn modelId="{79D0E447-95CA-1040-A908-2E891C2A408B}" type="presOf" srcId="{C499AC10-25BC-7045-BA3D-6E0EFEE81C3A}" destId="{E2FB43F0-61BC-5B4E-A7EE-7E71DEF3164F}" srcOrd="0" destOrd="0" presId="urn:microsoft.com/office/officeart/2008/layout/LinedList"/>
    <dgm:cxn modelId="{97458058-5264-174B-BC55-675EDE751AA5}" srcId="{35AAEA8B-9324-F644-97F6-65399CA1FEF9}" destId="{E598311B-A860-8749-9E97-14E32F509861}" srcOrd="0" destOrd="0" parTransId="{A2C564AA-E34A-F74E-90E9-466516A510D1}" sibTransId="{BC2E6FBA-AAB1-A24B-99DF-C0D9C4C7EF82}"/>
    <dgm:cxn modelId="{AE86FB5F-D227-AA4E-A9BF-11FDC7220B6F}" srcId="{E598311B-A860-8749-9E97-14E32F509861}" destId="{94FDD474-9274-D746-B1A6-D8C4071C5530}" srcOrd="0" destOrd="0" parTransId="{12AAA5C1-9505-644A-A989-93CB36B4D25D}" sibTransId="{010A849B-DADF-5A45-912B-4C57FDBFD9DE}"/>
    <dgm:cxn modelId="{188BD880-67BE-F243-B9F3-C46D68063CD8}" type="presOf" srcId="{83AD1A99-2932-1E44-A706-45795B33E990}" destId="{685F3775-7B4F-A54F-BFB1-CECEFDA07C3E}" srcOrd="0" destOrd="0" presId="urn:microsoft.com/office/officeart/2008/layout/LinedList"/>
    <dgm:cxn modelId="{417DE48A-7CC1-3441-A8C9-5ECD78CDC532}" type="presOf" srcId="{EB60CA63-9DC6-3A46-B242-1B958D653EFD}" destId="{034BBF39-81FC-334B-855F-153940BE23A7}" srcOrd="0" destOrd="0" presId="urn:microsoft.com/office/officeart/2008/layout/LinedList"/>
    <dgm:cxn modelId="{445C708B-932D-2A44-BD4B-11B922D4D47D}" srcId="{E598311B-A860-8749-9E97-14E32F509861}" destId="{71756EFF-23BC-EE4C-B2A1-6178BB309A6A}" srcOrd="6" destOrd="0" parTransId="{D444107C-82EA-F94F-8536-FA88431C1ACA}" sibTransId="{7A12A09A-0050-784F-A277-FE3C03EB201F}"/>
    <dgm:cxn modelId="{52D432A6-DF52-1B45-B9B1-157407ACE871}" srcId="{E598311B-A860-8749-9E97-14E32F509861}" destId="{83AD1A99-2932-1E44-A706-45795B33E990}" srcOrd="9" destOrd="0" parTransId="{71A0F328-8330-0841-BD3B-FB79096E66B8}" sibTransId="{23E17AAD-84F7-B449-86C4-4E1935F058F4}"/>
    <dgm:cxn modelId="{5E99CAAA-D50B-A44F-A24F-BEFCF4C61B99}" type="presOf" srcId="{E598311B-A860-8749-9E97-14E32F509861}" destId="{69409D23-BA4B-0E4D-91C8-F9FF182BA4E9}" srcOrd="0" destOrd="0" presId="urn:microsoft.com/office/officeart/2008/layout/LinedList"/>
    <dgm:cxn modelId="{F8879FAC-F9FE-F545-A547-BFBA86169D38}" srcId="{E598311B-A860-8749-9E97-14E32F509861}" destId="{59E3EABC-9484-4841-9C5F-361BD91E6E43}" srcOrd="2" destOrd="0" parTransId="{3FD024C0-DB2B-DD4C-8617-5101E1B21828}" sibTransId="{8B40E431-DE39-7943-BC58-555F0532B286}"/>
    <dgm:cxn modelId="{35AA2DB2-9BCC-2449-8C4A-FD238455BE50}" type="presOf" srcId="{71756EFF-23BC-EE4C-B2A1-6178BB309A6A}" destId="{45AD8EEB-00D4-174F-B41E-32628B8B55CE}" srcOrd="0" destOrd="0" presId="urn:microsoft.com/office/officeart/2008/layout/LinedList"/>
    <dgm:cxn modelId="{6DAB55BB-9142-D347-A8B8-A554B1C2E10D}" srcId="{E598311B-A860-8749-9E97-14E32F509861}" destId="{85ACD762-0F2B-2B41-A3AC-64DF0EF1F57D}" srcOrd="4" destOrd="0" parTransId="{A2993B68-CBB9-4D4F-A97B-734E1B7370E2}" sibTransId="{044178E2-5EE6-6D46-B93A-FA342CFBF788}"/>
    <dgm:cxn modelId="{C1CE32BC-E5FA-8B45-9C5C-62F3A10F1AED}" type="presOf" srcId="{95D4D672-B0C9-614D-BDC3-213893FA3AB7}" destId="{69CE4E37-273B-5740-B496-14715CBAC81F}" srcOrd="0" destOrd="0" presId="urn:microsoft.com/office/officeart/2008/layout/LinedList"/>
    <dgm:cxn modelId="{5219F9BE-5ABA-5C4C-B4AE-F5348659FE57}" srcId="{E598311B-A860-8749-9E97-14E32F509861}" destId="{CFF8AB78-0FA2-3249-96A1-BE53E6B50C4A}" srcOrd="5" destOrd="0" parTransId="{CD91B162-252B-8144-BCF9-D290FF926311}" sibTransId="{EE53FA7A-1A88-3B4B-87A1-8357817E677D}"/>
    <dgm:cxn modelId="{B823A2D6-4189-334C-A42B-49A4FC4E3895}" type="presOf" srcId="{35AAEA8B-9324-F644-97F6-65399CA1FEF9}" destId="{528795E8-9644-D243-995F-4023437EF865}" srcOrd="0" destOrd="0" presId="urn:microsoft.com/office/officeart/2008/layout/LinedList"/>
    <dgm:cxn modelId="{860E5AD7-5999-5E42-95BA-23A71F4702FC}" type="presOf" srcId="{59E3EABC-9484-4841-9C5F-361BD91E6E43}" destId="{2F99B4BB-6A2E-334E-B042-04769FF98E82}" srcOrd="0" destOrd="0" presId="urn:microsoft.com/office/officeart/2008/layout/LinedList"/>
    <dgm:cxn modelId="{805A75E6-EE6F-5F4E-8B5B-E340C8D987AC}" type="presOf" srcId="{44A050EA-4264-984F-8724-9F3C70E9C6FD}" destId="{1F89D261-75B1-CB42-AAD3-967F3D2239CA}" srcOrd="0" destOrd="0" presId="urn:microsoft.com/office/officeart/2008/layout/LinedList"/>
    <dgm:cxn modelId="{A88C66F3-9A1D-C34F-890C-6BE4A6ECF82C}" srcId="{E598311B-A860-8749-9E97-14E32F509861}" destId="{EB60CA63-9DC6-3A46-B242-1B958D653EFD}" srcOrd="8" destOrd="0" parTransId="{87993ADF-AC18-9448-918B-D985B29D2CCE}" sibTransId="{326FCAC6-0DC8-184F-9F49-9B02488BF81B}"/>
    <dgm:cxn modelId="{CF231F07-44B0-644F-8A43-FA310852E71E}" type="presParOf" srcId="{528795E8-9644-D243-995F-4023437EF865}" destId="{93E4116C-DF4A-EB40-A8FF-77C17EA79213}" srcOrd="0" destOrd="0" presId="urn:microsoft.com/office/officeart/2008/layout/LinedList"/>
    <dgm:cxn modelId="{88842AFA-64C5-004C-BD1F-34D4BF5BF8AE}" type="presParOf" srcId="{528795E8-9644-D243-995F-4023437EF865}" destId="{3E84F4B2-433E-054D-A0F1-5EB8DC9F7DC1}" srcOrd="1" destOrd="0" presId="urn:microsoft.com/office/officeart/2008/layout/LinedList"/>
    <dgm:cxn modelId="{AA7C7705-761C-B943-AAA9-2DEF3B2890F3}" type="presParOf" srcId="{3E84F4B2-433E-054D-A0F1-5EB8DC9F7DC1}" destId="{69409D23-BA4B-0E4D-91C8-F9FF182BA4E9}" srcOrd="0" destOrd="0" presId="urn:microsoft.com/office/officeart/2008/layout/LinedList"/>
    <dgm:cxn modelId="{6F1A1E5F-EB5A-5F45-ACC7-17C9AE99630F}" type="presParOf" srcId="{3E84F4B2-433E-054D-A0F1-5EB8DC9F7DC1}" destId="{B60DFE05-1E31-064E-8BC8-E3D92AAB33E3}" srcOrd="1" destOrd="0" presId="urn:microsoft.com/office/officeart/2008/layout/LinedList"/>
    <dgm:cxn modelId="{2B77C215-D537-0E42-81D2-2247B8860349}" type="presParOf" srcId="{B60DFE05-1E31-064E-8BC8-E3D92AAB33E3}" destId="{228BA1FE-8E6B-C842-BB67-6C776FF4C455}" srcOrd="0" destOrd="0" presId="urn:microsoft.com/office/officeart/2008/layout/LinedList"/>
    <dgm:cxn modelId="{02E12EA1-6199-3F4E-9C21-D2866E4082BC}" type="presParOf" srcId="{B60DFE05-1E31-064E-8BC8-E3D92AAB33E3}" destId="{2C09CEE4-D36C-D64F-AB96-1D54BE2498DB}" srcOrd="1" destOrd="0" presId="urn:microsoft.com/office/officeart/2008/layout/LinedList"/>
    <dgm:cxn modelId="{CAE7FE06-72AD-5545-A37B-847D5CC78591}" type="presParOf" srcId="{2C09CEE4-D36C-D64F-AB96-1D54BE2498DB}" destId="{8D6455EB-A59A-E846-9EB7-31C82F2536DE}" srcOrd="0" destOrd="0" presId="urn:microsoft.com/office/officeart/2008/layout/LinedList"/>
    <dgm:cxn modelId="{42066425-7AAA-8F4E-A11D-C1B29D87797E}" type="presParOf" srcId="{2C09CEE4-D36C-D64F-AB96-1D54BE2498DB}" destId="{15A847DA-42B2-B144-9771-4198F0C5D2CD}" srcOrd="1" destOrd="0" presId="urn:microsoft.com/office/officeart/2008/layout/LinedList"/>
    <dgm:cxn modelId="{BFF89FFE-AE2D-C749-B5B4-3E9052BD529D}" type="presParOf" srcId="{2C09CEE4-D36C-D64F-AB96-1D54BE2498DB}" destId="{7FC17B9F-B9E8-1942-B698-EBC091F32E07}" srcOrd="2" destOrd="0" presId="urn:microsoft.com/office/officeart/2008/layout/LinedList"/>
    <dgm:cxn modelId="{5EF39A7B-12DA-574E-A5CC-2F57395E4519}" type="presParOf" srcId="{B60DFE05-1E31-064E-8BC8-E3D92AAB33E3}" destId="{E23B9036-38D4-2340-87AA-F9961E3BDC58}" srcOrd="2" destOrd="0" presId="urn:microsoft.com/office/officeart/2008/layout/LinedList"/>
    <dgm:cxn modelId="{1E335FF0-750D-E245-9AEC-C043ABD6F8DA}" type="presParOf" srcId="{B60DFE05-1E31-064E-8BC8-E3D92AAB33E3}" destId="{FD0C78FC-10DD-D34B-ACE4-4345669AB0A6}" srcOrd="3" destOrd="0" presId="urn:microsoft.com/office/officeart/2008/layout/LinedList"/>
    <dgm:cxn modelId="{B1F170D4-EB09-044A-AA40-A32D3DEE1D8F}" type="presParOf" srcId="{B60DFE05-1E31-064E-8BC8-E3D92AAB33E3}" destId="{7AF37A93-4796-F747-B8F6-118396EEBFF2}" srcOrd="4" destOrd="0" presId="urn:microsoft.com/office/officeart/2008/layout/LinedList"/>
    <dgm:cxn modelId="{28184B18-7713-5C4C-8158-2A0B635C3B32}" type="presParOf" srcId="{7AF37A93-4796-F747-B8F6-118396EEBFF2}" destId="{909FB296-D549-2048-B9A9-81B2534AAE5A}" srcOrd="0" destOrd="0" presId="urn:microsoft.com/office/officeart/2008/layout/LinedList"/>
    <dgm:cxn modelId="{BD14A086-B607-0248-B135-AC7873584596}" type="presParOf" srcId="{7AF37A93-4796-F747-B8F6-118396EEBFF2}" destId="{E2FB43F0-61BC-5B4E-A7EE-7E71DEF3164F}" srcOrd="1" destOrd="0" presId="urn:microsoft.com/office/officeart/2008/layout/LinedList"/>
    <dgm:cxn modelId="{3BD44139-F86A-0B4D-B9DA-92DDBA3E1F77}" type="presParOf" srcId="{7AF37A93-4796-F747-B8F6-118396EEBFF2}" destId="{50493E41-22F3-DB43-BFF2-A42F34808D8F}" srcOrd="2" destOrd="0" presId="urn:microsoft.com/office/officeart/2008/layout/LinedList"/>
    <dgm:cxn modelId="{108F3C64-DEEF-034F-A2FF-D97FDCDD86D3}" type="presParOf" srcId="{B60DFE05-1E31-064E-8BC8-E3D92AAB33E3}" destId="{312F68E4-8119-A94D-B6EE-D1F68B60C033}" srcOrd="5" destOrd="0" presId="urn:microsoft.com/office/officeart/2008/layout/LinedList"/>
    <dgm:cxn modelId="{C5713760-9C2E-C648-8DC2-FAE3CF4F3005}" type="presParOf" srcId="{B60DFE05-1E31-064E-8BC8-E3D92AAB33E3}" destId="{099378A3-BA98-2E45-B1D1-88171E3BCA6E}" srcOrd="6" destOrd="0" presId="urn:microsoft.com/office/officeart/2008/layout/LinedList"/>
    <dgm:cxn modelId="{15773F05-142F-ED47-8EB0-A2519EDF9CA2}" type="presParOf" srcId="{B60DFE05-1E31-064E-8BC8-E3D92AAB33E3}" destId="{48B6DDB5-A52D-7540-82FD-56738EA8C153}" srcOrd="7" destOrd="0" presId="urn:microsoft.com/office/officeart/2008/layout/LinedList"/>
    <dgm:cxn modelId="{48C8AF21-7412-4F4F-BA2B-7E4477108F0A}" type="presParOf" srcId="{48B6DDB5-A52D-7540-82FD-56738EA8C153}" destId="{8D55230F-D031-DB49-8891-2E3FFD84FED4}" srcOrd="0" destOrd="0" presId="urn:microsoft.com/office/officeart/2008/layout/LinedList"/>
    <dgm:cxn modelId="{827EDF73-8747-9744-8495-ADA629561D6C}" type="presParOf" srcId="{48B6DDB5-A52D-7540-82FD-56738EA8C153}" destId="{2F99B4BB-6A2E-334E-B042-04769FF98E82}" srcOrd="1" destOrd="0" presId="urn:microsoft.com/office/officeart/2008/layout/LinedList"/>
    <dgm:cxn modelId="{7259AD5B-C54D-5641-B6E4-99E8667E1FC9}" type="presParOf" srcId="{48B6DDB5-A52D-7540-82FD-56738EA8C153}" destId="{DF645579-4B50-B245-9341-CC6A7EBED867}" srcOrd="2" destOrd="0" presId="urn:microsoft.com/office/officeart/2008/layout/LinedList"/>
    <dgm:cxn modelId="{7D37287C-FADF-F24B-85F2-2D127EC5A4C6}" type="presParOf" srcId="{B60DFE05-1E31-064E-8BC8-E3D92AAB33E3}" destId="{8251BE86-87DE-0747-BAC3-422C303CD5FC}" srcOrd="8" destOrd="0" presId="urn:microsoft.com/office/officeart/2008/layout/LinedList"/>
    <dgm:cxn modelId="{C78916A7-FDAB-084E-9516-9D535CDD22AC}" type="presParOf" srcId="{B60DFE05-1E31-064E-8BC8-E3D92AAB33E3}" destId="{FE7D79C0-9427-6E4B-B0DF-5C217D487728}" srcOrd="9" destOrd="0" presId="urn:microsoft.com/office/officeart/2008/layout/LinedList"/>
    <dgm:cxn modelId="{254D49EC-376B-C340-B6CB-6540079AB9DE}" type="presParOf" srcId="{B60DFE05-1E31-064E-8BC8-E3D92AAB33E3}" destId="{9D6AB50C-DDD0-D348-A8CB-AD292D96ABE4}" srcOrd="10" destOrd="0" presId="urn:microsoft.com/office/officeart/2008/layout/LinedList"/>
    <dgm:cxn modelId="{CFEE6277-A6C5-0B45-8DB8-71C780359FDB}" type="presParOf" srcId="{9D6AB50C-DDD0-D348-A8CB-AD292D96ABE4}" destId="{59974455-3B53-B447-B550-3024145DC939}" srcOrd="0" destOrd="0" presId="urn:microsoft.com/office/officeart/2008/layout/LinedList"/>
    <dgm:cxn modelId="{65D9B61E-C3A9-D445-A031-20DBCEB97372}" type="presParOf" srcId="{9D6AB50C-DDD0-D348-A8CB-AD292D96ABE4}" destId="{1F89D261-75B1-CB42-AAD3-967F3D2239CA}" srcOrd="1" destOrd="0" presId="urn:microsoft.com/office/officeart/2008/layout/LinedList"/>
    <dgm:cxn modelId="{E161EE19-397B-E94F-9C46-F29E7BDF58CE}" type="presParOf" srcId="{9D6AB50C-DDD0-D348-A8CB-AD292D96ABE4}" destId="{9CA4568D-755F-4F45-9CCE-95C8EC0C4AD9}" srcOrd="2" destOrd="0" presId="urn:microsoft.com/office/officeart/2008/layout/LinedList"/>
    <dgm:cxn modelId="{CCF715B4-BB2C-5B44-B577-75B90726C4E9}" type="presParOf" srcId="{B60DFE05-1E31-064E-8BC8-E3D92AAB33E3}" destId="{D6EA7E9C-1516-E848-9A4C-9C0444BF3775}" srcOrd="11" destOrd="0" presId="urn:microsoft.com/office/officeart/2008/layout/LinedList"/>
    <dgm:cxn modelId="{C9560114-86FF-1945-960E-83913DF36046}" type="presParOf" srcId="{B60DFE05-1E31-064E-8BC8-E3D92AAB33E3}" destId="{375CFB58-A941-684D-A48B-BA7FCB605805}" srcOrd="12" destOrd="0" presId="urn:microsoft.com/office/officeart/2008/layout/LinedList"/>
    <dgm:cxn modelId="{5E93C8FA-41EA-1842-B239-82838034C571}" type="presParOf" srcId="{B60DFE05-1E31-064E-8BC8-E3D92AAB33E3}" destId="{3D189954-AE03-CE44-9FCF-E4926BF08560}" srcOrd="13" destOrd="0" presId="urn:microsoft.com/office/officeart/2008/layout/LinedList"/>
    <dgm:cxn modelId="{D74443DE-6590-0D4A-AD51-22A3C9B2E66D}" type="presParOf" srcId="{3D189954-AE03-CE44-9FCF-E4926BF08560}" destId="{EEF2F869-A22F-AC42-9521-88AB3971B23D}" srcOrd="0" destOrd="0" presId="urn:microsoft.com/office/officeart/2008/layout/LinedList"/>
    <dgm:cxn modelId="{2C759A89-1043-6844-A381-D2ED94B5EDCF}" type="presParOf" srcId="{3D189954-AE03-CE44-9FCF-E4926BF08560}" destId="{7EAF9A1D-E890-8744-AA1C-2A44A2F6EA64}" srcOrd="1" destOrd="0" presId="urn:microsoft.com/office/officeart/2008/layout/LinedList"/>
    <dgm:cxn modelId="{0683DAA7-3458-CD4E-9F58-B59A6874854E}" type="presParOf" srcId="{3D189954-AE03-CE44-9FCF-E4926BF08560}" destId="{530BDC73-D695-E24D-A126-FB47B2FAACE5}" srcOrd="2" destOrd="0" presId="urn:microsoft.com/office/officeart/2008/layout/LinedList"/>
    <dgm:cxn modelId="{A458FB99-F881-0948-B2A8-077D14AA4C18}" type="presParOf" srcId="{B60DFE05-1E31-064E-8BC8-E3D92AAB33E3}" destId="{DA2934A5-C622-7E4C-9DF0-97FF1B8C9DB1}" srcOrd="14" destOrd="0" presId="urn:microsoft.com/office/officeart/2008/layout/LinedList"/>
    <dgm:cxn modelId="{6592B047-90A7-B543-AB8B-00CEA6B90413}" type="presParOf" srcId="{B60DFE05-1E31-064E-8BC8-E3D92AAB33E3}" destId="{C1896182-C8FD-CA4E-A709-1C68168A2A20}" srcOrd="15" destOrd="0" presId="urn:microsoft.com/office/officeart/2008/layout/LinedList"/>
    <dgm:cxn modelId="{1A8A9F4B-7928-D248-88DE-66DFC5018061}" type="presParOf" srcId="{B60DFE05-1E31-064E-8BC8-E3D92AAB33E3}" destId="{F82C8D66-36E4-434E-A4CA-142A6B78C820}" srcOrd="16" destOrd="0" presId="urn:microsoft.com/office/officeart/2008/layout/LinedList"/>
    <dgm:cxn modelId="{83B651F3-D866-9444-B05C-D507CFEC3C60}" type="presParOf" srcId="{F82C8D66-36E4-434E-A4CA-142A6B78C820}" destId="{C61ABDB3-FBC4-DB4D-A077-DA65A8B86679}" srcOrd="0" destOrd="0" presId="urn:microsoft.com/office/officeart/2008/layout/LinedList"/>
    <dgm:cxn modelId="{8B7926B5-0718-C849-A2B0-6AF85681B1D4}" type="presParOf" srcId="{F82C8D66-36E4-434E-A4CA-142A6B78C820}" destId="{DF2F2268-9012-0640-A696-E02B9EC41C2B}" srcOrd="1" destOrd="0" presId="urn:microsoft.com/office/officeart/2008/layout/LinedList"/>
    <dgm:cxn modelId="{71E0BE8D-C4C0-A34A-A2A5-BADEAC411310}" type="presParOf" srcId="{F82C8D66-36E4-434E-A4CA-142A6B78C820}" destId="{BA0B3988-499F-194B-A0C3-755BD8E6003B}" srcOrd="2" destOrd="0" presId="urn:microsoft.com/office/officeart/2008/layout/LinedList"/>
    <dgm:cxn modelId="{F21A9B49-8856-E940-A123-4E7CE8279546}" type="presParOf" srcId="{B60DFE05-1E31-064E-8BC8-E3D92AAB33E3}" destId="{04712CD5-BB2B-5443-A89D-9E823B850876}" srcOrd="17" destOrd="0" presId="urn:microsoft.com/office/officeart/2008/layout/LinedList"/>
    <dgm:cxn modelId="{D3312771-6666-3A4E-97C6-F0E6CD4A9ADB}" type="presParOf" srcId="{B60DFE05-1E31-064E-8BC8-E3D92AAB33E3}" destId="{8A015511-5D45-C940-B8F2-058BBD065ECA}" srcOrd="18" destOrd="0" presId="urn:microsoft.com/office/officeart/2008/layout/LinedList"/>
    <dgm:cxn modelId="{46593080-5285-B146-A5AF-5AB6167A2650}" type="presParOf" srcId="{B60DFE05-1E31-064E-8BC8-E3D92AAB33E3}" destId="{56192E0B-9A68-7E4B-B04B-8C7F5544D73C}" srcOrd="19" destOrd="0" presId="urn:microsoft.com/office/officeart/2008/layout/LinedList"/>
    <dgm:cxn modelId="{813DD880-955D-134A-9EEC-36A1C77A5116}" type="presParOf" srcId="{56192E0B-9A68-7E4B-B04B-8C7F5544D73C}" destId="{8B2A1911-50CC-2A42-84C6-F8691F888C64}" srcOrd="0" destOrd="0" presId="urn:microsoft.com/office/officeart/2008/layout/LinedList"/>
    <dgm:cxn modelId="{A36BF360-BDC6-4E4D-8E7A-4599C7A29888}" type="presParOf" srcId="{56192E0B-9A68-7E4B-B04B-8C7F5544D73C}" destId="{45AD8EEB-00D4-174F-B41E-32628B8B55CE}" srcOrd="1" destOrd="0" presId="urn:microsoft.com/office/officeart/2008/layout/LinedList"/>
    <dgm:cxn modelId="{E848E9A5-3CA1-D04F-AE5A-F1C4651CC010}" type="presParOf" srcId="{56192E0B-9A68-7E4B-B04B-8C7F5544D73C}" destId="{BC33884E-485E-CC44-82EA-BED58F140AD3}" srcOrd="2" destOrd="0" presId="urn:microsoft.com/office/officeart/2008/layout/LinedList"/>
    <dgm:cxn modelId="{D787321F-CDE0-4941-B0D6-23AE734F8E56}" type="presParOf" srcId="{B60DFE05-1E31-064E-8BC8-E3D92AAB33E3}" destId="{24BA1B56-4C1F-F14F-B00F-C42028B54E50}" srcOrd="20" destOrd="0" presId="urn:microsoft.com/office/officeart/2008/layout/LinedList"/>
    <dgm:cxn modelId="{D43C9BAA-55B2-5241-94CA-E242794197FB}" type="presParOf" srcId="{B60DFE05-1E31-064E-8BC8-E3D92AAB33E3}" destId="{4B77F228-AF9A-704C-A3DA-2E5934CCC93A}" srcOrd="21" destOrd="0" presId="urn:microsoft.com/office/officeart/2008/layout/LinedList"/>
    <dgm:cxn modelId="{FC73E018-C463-2D41-AEA9-BA8640039C4B}" type="presParOf" srcId="{B60DFE05-1E31-064E-8BC8-E3D92AAB33E3}" destId="{586B32F4-C137-9940-A8C9-7ABF53608ADD}" srcOrd="22" destOrd="0" presId="urn:microsoft.com/office/officeart/2008/layout/LinedList"/>
    <dgm:cxn modelId="{56E9CF34-AA5A-4741-ADE3-8342B6EE76AF}" type="presParOf" srcId="{586B32F4-C137-9940-A8C9-7ABF53608ADD}" destId="{818CD396-B434-F941-964B-82A7F0B81CB1}" srcOrd="0" destOrd="0" presId="urn:microsoft.com/office/officeart/2008/layout/LinedList"/>
    <dgm:cxn modelId="{3EB1B681-38FA-4F42-9AAB-6DBFDECF88D9}" type="presParOf" srcId="{586B32F4-C137-9940-A8C9-7ABF53608ADD}" destId="{69CE4E37-273B-5740-B496-14715CBAC81F}" srcOrd="1" destOrd="0" presId="urn:microsoft.com/office/officeart/2008/layout/LinedList"/>
    <dgm:cxn modelId="{BBE09FD5-B43E-2D49-8CC0-C376F8F7214F}" type="presParOf" srcId="{586B32F4-C137-9940-A8C9-7ABF53608ADD}" destId="{53FE4333-9EDD-E04A-B979-7C3E9CDADA12}" srcOrd="2" destOrd="0" presId="urn:microsoft.com/office/officeart/2008/layout/LinedList"/>
    <dgm:cxn modelId="{0DCBF6DD-A142-7D4F-AFDF-558C4CC2A42A}" type="presParOf" srcId="{B60DFE05-1E31-064E-8BC8-E3D92AAB33E3}" destId="{2C0D6E24-57FA-D84C-999D-4A4BE9AD7E8D}" srcOrd="23" destOrd="0" presId="urn:microsoft.com/office/officeart/2008/layout/LinedList"/>
    <dgm:cxn modelId="{FFB2D39B-ABD2-9B4C-875A-272F524C3388}" type="presParOf" srcId="{B60DFE05-1E31-064E-8BC8-E3D92AAB33E3}" destId="{488260DC-21B2-A142-A8C2-A5BD08F56006}" srcOrd="24" destOrd="0" presId="urn:microsoft.com/office/officeart/2008/layout/LinedList"/>
    <dgm:cxn modelId="{C289DF2A-72DB-F743-8FE6-B8232F8F4ADD}" type="presParOf" srcId="{B60DFE05-1E31-064E-8BC8-E3D92AAB33E3}" destId="{4C19BF20-6EB1-AF4E-8B12-1A6A45DCBFA5}" srcOrd="25" destOrd="0" presId="urn:microsoft.com/office/officeart/2008/layout/LinedList"/>
    <dgm:cxn modelId="{AEE9CEBF-D5A6-D045-85F5-3F1CDCF5AD96}" type="presParOf" srcId="{4C19BF20-6EB1-AF4E-8B12-1A6A45DCBFA5}" destId="{76411D71-8308-F341-A462-DB992556070E}" srcOrd="0" destOrd="0" presId="urn:microsoft.com/office/officeart/2008/layout/LinedList"/>
    <dgm:cxn modelId="{BCFEFD45-067A-9440-9C71-AEF3ADD70466}" type="presParOf" srcId="{4C19BF20-6EB1-AF4E-8B12-1A6A45DCBFA5}" destId="{034BBF39-81FC-334B-855F-153940BE23A7}" srcOrd="1" destOrd="0" presId="urn:microsoft.com/office/officeart/2008/layout/LinedList"/>
    <dgm:cxn modelId="{B57E152F-35EB-1444-A8B7-1156552047C9}" type="presParOf" srcId="{4C19BF20-6EB1-AF4E-8B12-1A6A45DCBFA5}" destId="{003EA93E-0F2F-6045-9DB8-A6D923EC7F4E}" srcOrd="2" destOrd="0" presId="urn:microsoft.com/office/officeart/2008/layout/LinedList"/>
    <dgm:cxn modelId="{4AE61E95-CE9C-D348-A724-605C787F71E9}" type="presParOf" srcId="{B60DFE05-1E31-064E-8BC8-E3D92AAB33E3}" destId="{5690F54E-3448-B34E-A34A-0C79945C6618}" srcOrd="26" destOrd="0" presId="urn:microsoft.com/office/officeart/2008/layout/LinedList"/>
    <dgm:cxn modelId="{60016C32-291F-2C49-A5D7-AED37E24760E}" type="presParOf" srcId="{B60DFE05-1E31-064E-8BC8-E3D92AAB33E3}" destId="{121DE58F-FD08-7440-A2AD-A515AE814027}" srcOrd="27" destOrd="0" presId="urn:microsoft.com/office/officeart/2008/layout/LinedList"/>
    <dgm:cxn modelId="{40F289AC-9AF2-A74D-81DB-CCD5B20CC200}" type="presParOf" srcId="{B60DFE05-1E31-064E-8BC8-E3D92AAB33E3}" destId="{553FAB8C-DFED-1C40-A9B1-9417F01B70CD}" srcOrd="28" destOrd="0" presId="urn:microsoft.com/office/officeart/2008/layout/LinedList"/>
    <dgm:cxn modelId="{D9C3FD8D-EB1C-C247-8CEB-F668DE6BD237}" type="presParOf" srcId="{553FAB8C-DFED-1C40-A9B1-9417F01B70CD}" destId="{21ECB088-17D9-B744-AAD6-CCFC1C746E6A}" srcOrd="0" destOrd="0" presId="urn:microsoft.com/office/officeart/2008/layout/LinedList"/>
    <dgm:cxn modelId="{2E6180CF-B80C-794E-BCC2-1B46F53AE075}" type="presParOf" srcId="{553FAB8C-DFED-1C40-A9B1-9417F01B70CD}" destId="{685F3775-7B4F-A54F-BFB1-CECEFDA07C3E}" srcOrd="1" destOrd="0" presId="urn:microsoft.com/office/officeart/2008/layout/LinedList"/>
    <dgm:cxn modelId="{00BB191D-A50B-F947-9D90-4E359B8B9E83}" type="presParOf" srcId="{553FAB8C-DFED-1C40-A9B1-9417F01B70CD}" destId="{869D76EB-5A32-8147-9AE4-2BEA68198BC5}" srcOrd="2" destOrd="0" presId="urn:microsoft.com/office/officeart/2008/layout/LinedList"/>
    <dgm:cxn modelId="{3788C84D-4F1F-7449-A86A-8030DCC7EF1F}" type="presParOf" srcId="{B60DFE05-1E31-064E-8BC8-E3D92AAB33E3}" destId="{72FBF435-B3B4-9D45-A51F-BEDB399E1B1E}" srcOrd="29" destOrd="0" presId="urn:microsoft.com/office/officeart/2008/layout/LinedList"/>
    <dgm:cxn modelId="{9C776117-2670-E04F-BABE-297C6261AF84}" type="presParOf" srcId="{B60DFE05-1E31-064E-8BC8-E3D92AAB33E3}" destId="{731CE749-BD90-4849-9FCA-8B4E71FF46BF}" srcOrd="30"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412D3C-0ADC-8C4A-AD31-A23057217F21}">
      <dsp:nvSpPr>
        <dsp:cNvPr id="0" name=""/>
        <dsp:cNvSpPr/>
      </dsp:nvSpPr>
      <dsp:spPr>
        <a:xfrm>
          <a:off x="0" y="0"/>
          <a:ext cx="3649662" cy="3649662"/>
        </a:xfrm>
        <a:prstGeom prst="pie">
          <a:avLst>
            <a:gd name="adj1" fmla="val 5400000"/>
            <a:gd name="adj2" fmla="val 16200000"/>
          </a:avLst>
        </a:prstGeom>
        <a:gradFill rotWithShape="0">
          <a:gsLst>
            <a:gs pos="0">
              <a:schemeClr val="accent3">
                <a:lumMod val="50000"/>
              </a:schemeClr>
            </a:gs>
            <a:gs pos="100000">
              <a:schemeClr val="accent3">
                <a:lumMod val="75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sp>
    <dsp:sp modelId="{80D03592-EBCC-9145-BCD4-989461E2B66B}">
      <dsp:nvSpPr>
        <dsp:cNvPr id="0" name=""/>
        <dsp:cNvSpPr/>
      </dsp:nvSpPr>
      <dsp:spPr>
        <a:xfrm>
          <a:off x="1824831" y="0"/>
          <a:ext cx="8306594" cy="3649662"/>
        </a:xfrm>
        <a:prstGeom prst="rect">
          <a:avLst/>
        </a:prstGeom>
        <a:solidFill>
          <a:schemeClr val="lt1">
            <a:alpha val="90000"/>
            <a:hueOff val="0"/>
            <a:satOff val="0"/>
            <a:lumOff val="0"/>
            <a:alphaOff val="0"/>
          </a:schemeClr>
        </a:solidFill>
        <a:ln w="9525" cap="rnd" cmpd="sng" algn="ctr">
          <a:solidFill>
            <a:schemeClr val="accent3">
              <a:lumMod val="50000"/>
            </a:schemeClr>
          </a:solidFill>
          <a:prstDash val="solid"/>
        </a:ln>
        <a:effectLst>
          <a:outerShdw blurRad="50800" dist="381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accent3">
                  <a:lumMod val="75000"/>
                </a:schemeClr>
              </a:solidFill>
            </a:rPr>
            <a:t>Data Cleaning</a:t>
          </a:r>
        </a:p>
      </dsp:txBody>
      <dsp:txXfrm>
        <a:off x="1824831" y="0"/>
        <a:ext cx="4153297" cy="1094900"/>
      </dsp:txXfrm>
    </dsp:sp>
    <dsp:sp modelId="{2B90DDED-C5F8-E645-8EC6-84308CC63D3A}">
      <dsp:nvSpPr>
        <dsp:cNvPr id="0" name=""/>
        <dsp:cNvSpPr/>
      </dsp:nvSpPr>
      <dsp:spPr>
        <a:xfrm>
          <a:off x="638692" y="1094900"/>
          <a:ext cx="2372277" cy="2372277"/>
        </a:xfrm>
        <a:prstGeom prst="pie">
          <a:avLst>
            <a:gd name="adj1" fmla="val 5400000"/>
            <a:gd name="adj2" fmla="val 16200000"/>
          </a:avLst>
        </a:prstGeom>
        <a:gradFill rotWithShape="0">
          <a:gsLst>
            <a:gs pos="0">
              <a:schemeClr val="accent3">
                <a:lumMod val="50000"/>
              </a:schemeClr>
            </a:gs>
            <a:gs pos="100000">
              <a:schemeClr val="accent3">
                <a:lumMod val="75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sp>
    <dsp:sp modelId="{ECA638BF-7913-2B4E-A186-060FF2790A4F}">
      <dsp:nvSpPr>
        <dsp:cNvPr id="0" name=""/>
        <dsp:cNvSpPr/>
      </dsp:nvSpPr>
      <dsp:spPr>
        <a:xfrm>
          <a:off x="1824831" y="1094900"/>
          <a:ext cx="8306594" cy="2372277"/>
        </a:xfrm>
        <a:prstGeom prst="rect">
          <a:avLst/>
        </a:prstGeom>
        <a:solidFill>
          <a:schemeClr val="lt1">
            <a:alpha val="90000"/>
            <a:hueOff val="0"/>
            <a:satOff val="0"/>
            <a:lumOff val="0"/>
            <a:alphaOff val="0"/>
          </a:schemeClr>
        </a:solidFill>
        <a:ln w="9525" cap="rnd" cmpd="sng" algn="ctr">
          <a:solidFill>
            <a:schemeClr val="accent3">
              <a:lumMod val="50000"/>
            </a:schemeClr>
          </a:solidFill>
          <a:prstDash val="solid"/>
        </a:ln>
        <a:effectLst>
          <a:outerShdw blurRad="50800" dist="381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accent3">
                  <a:lumMod val="75000"/>
                </a:schemeClr>
              </a:solidFill>
            </a:rPr>
            <a:t>Exploratory Data Analysis</a:t>
          </a:r>
        </a:p>
      </dsp:txBody>
      <dsp:txXfrm>
        <a:off x="1824831" y="1094900"/>
        <a:ext cx="4153297" cy="1094897"/>
      </dsp:txXfrm>
    </dsp:sp>
    <dsp:sp modelId="{7A42AC34-92AB-C24F-B454-557C3F6DB3F8}">
      <dsp:nvSpPr>
        <dsp:cNvPr id="0" name=""/>
        <dsp:cNvSpPr/>
      </dsp:nvSpPr>
      <dsp:spPr>
        <a:xfrm>
          <a:off x="1277382" y="2189798"/>
          <a:ext cx="1094897" cy="1094897"/>
        </a:xfrm>
        <a:prstGeom prst="pie">
          <a:avLst>
            <a:gd name="adj1" fmla="val 5400000"/>
            <a:gd name="adj2" fmla="val 16200000"/>
          </a:avLst>
        </a:prstGeom>
        <a:gradFill rotWithShape="0">
          <a:gsLst>
            <a:gs pos="0">
              <a:schemeClr val="accent3">
                <a:lumMod val="50000"/>
              </a:schemeClr>
            </a:gs>
            <a:gs pos="100000">
              <a:schemeClr val="accent3">
                <a:lumMod val="75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sp>
    <dsp:sp modelId="{78F8D2DC-B5D7-0645-95C2-44F2345A68E6}">
      <dsp:nvSpPr>
        <dsp:cNvPr id="0" name=""/>
        <dsp:cNvSpPr/>
      </dsp:nvSpPr>
      <dsp:spPr>
        <a:xfrm>
          <a:off x="1824831" y="2189798"/>
          <a:ext cx="8306594" cy="1094897"/>
        </a:xfrm>
        <a:prstGeom prst="rect">
          <a:avLst/>
        </a:prstGeom>
        <a:solidFill>
          <a:schemeClr val="lt1">
            <a:alpha val="90000"/>
            <a:hueOff val="0"/>
            <a:satOff val="0"/>
            <a:lumOff val="0"/>
            <a:alphaOff val="0"/>
          </a:schemeClr>
        </a:solidFill>
        <a:ln w="9525" cap="rnd" cmpd="sng" algn="ctr">
          <a:solidFill>
            <a:schemeClr val="accent3">
              <a:lumMod val="50000"/>
            </a:schemeClr>
          </a:solidFill>
          <a:prstDash val="solid"/>
        </a:ln>
        <a:effectLst>
          <a:outerShdw blurRad="50800" dist="381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solidFill>
                <a:schemeClr val="accent3">
                  <a:lumMod val="75000"/>
                </a:schemeClr>
              </a:solidFill>
            </a:rPr>
            <a:t>Visualization and Data Preprocessing</a:t>
          </a:r>
        </a:p>
      </dsp:txBody>
      <dsp:txXfrm>
        <a:off x="1824831" y="2189798"/>
        <a:ext cx="4153297" cy="1094897"/>
      </dsp:txXfrm>
    </dsp:sp>
    <dsp:sp modelId="{0341CB71-B245-F44E-AF77-295A07073FC8}">
      <dsp:nvSpPr>
        <dsp:cNvPr id="0" name=""/>
        <dsp:cNvSpPr/>
      </dsp:nvSpPr>
      <dsp:spPr>
        <a:xfrm>
          <a:off x="5978128" y="0"/>
          <a:ext cx="4153297" cy="1094900"/>
        </a:xfrm>
        <a:prstGeom prst="rect">
          <a:avLst/>
        </a:prstGeom>
        <a:noFill/>
        <a:ln w="19050" cap="rnd" cmpd="sng" algn="ctr">
          <a:noFill/>
          <a:prstDash val="solid"/>
        </a:ln>
        <a:effectLst/>
        <a:sp3d/>
      </dsp:spPr>
      <dsp:style>
        <a:lnRef idx="2">
          <a:schemeClr val="dk1"/>
        </a:lnRef>
        <a:fillRef idx="1">
          <a:schemeClr val="lt1"/>
        </a:fillRef>
        <a:effectRef idx="0">
          <a:schemeClr val="dk1"/>
        </a:effectRef>
        <a:fontRef idx="minor">
          <a:schemeClr val="dk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Import the collected data from web scraping</a:t>
          </a:r>
        </a:p>
        <a:p>
          <a:pPr marL="171450" lvl="1" indent="-171450" algn="l" defTabSz="711200">
            <a:lnSpc>
              <a:spcPct val="90000"/>
            </a:lnSpc>
            <a:spcBef>
              <a:spcPct val="0"/>
            </a:spcBef>
            <a:spcAft>
              <a:spcPct val="15000"/>
            </a:spcAft>
            <a:buChar char="•"/>
          </a:pPr>
          <a:r>
            <a:rPr lang="en-US" sz="1600" kern="1200" dirty="0"/>
            <a:t>Clean and format the records as per usage by using various imputation techniques.</a:t>
          </a:r>
        </a:p>
      </dsp:txBody>
      <dsp:txXfrm>
        <a:off x="5978128" y="0"/>
        <a:ext cx="4153297" cy="1094900"/>
      </dsp:txXfrm>
    </dsp:sp>
    <dsp:sp modelId="{0F337D72-75A8-D24A-B249-386896D14C07}">
      <dsp:nvSpPr>
        <dsp:cNvPr id="0" name=""/>
        <dsp:cNvSpPr/>
      </dsp:nvSpPr>
      <dsp:spPr>
        <a:xfrm>
          <a:off x="5978128" y="1094900"/>
          <a:ext cx="4153297" cy="1094897"/>
        </a:xfrm>
        <a:prstGeom prst="rect">
          <a:avLst/>
        </a:prstGeom>
        <a:noFill/>
        <a:ln w="19050" cap="rnd" cmpd="sng" algn="ctr">
          <a:noFill/>
          <a:prstDash val="solid"/>
        </a:ln>
        <a:effectLst/>
        <a:sp3d/>
      </dsp:spPr>
      <dsp:style>
        <a:lnRef idx="2">
          <a:schemeClr val="dk1"/>
        </a:lnRef>
        <a:fillRef idx="1">
          <a:schemeClr val="lt1"/>
        </a:fillRef>
        <a:effectRef idx="0">
          <a:schemeClr val="dk1"/>
        </a:effectRef>
        <a:fontRef idx="minor">
          <a:schemeClr val="dk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Check through all the dataset information like datatype, missing value, duplicate value etc.</a:t>
          </a:r>
        </a:p>
        <a:p>
          <a:pPr marL="171450" lvl="1" indent="-171450" algn="l" defTabSz="711200">
            <a:lnSpc>
              <a:spcPct val="90000"/>
            </a:lnSpc>
            <a:spcBef>
              <a:spcPct val="0"/>
            </a:spcBef>
            <a:spcAft>
              <a:spcPct val="15000"/>
            </a:spcAft>
            <a:buChar char="•"/>
          </a:pPr>
          <a:r>
            <a:rPr lang="en-US" sz="1600" kern="1200" dirty="0"/>
            <a:t>Analyze each and every data record to ensure we have usable information.</a:t>
          </a:r>
        </a:p>
      </dsp:txBody>
      <dsp:txXfrm>
        <a:off x="5978128" y="1094900"/>
        <a:ext cx="4153297" cy="1094897"/>
      </dsp:txXfrm>
    </dsp:sp>
    <dsp:sp modelId="{B0159E69-7459-DA45-A104-6656BAF7904C}">
      <dsp:nvSpPr>
        <dsp:cNvPr id="0" name=""/>
        <dsp:cNvSpPr/>
      </dsp:nvSpPr>
      <dsp:spPr>
        <a:xfrm>
          <a:off x="5978128" y="2189798"/>
          <a:ext cx="4153297" cy="1094897"/>
        </a:xfrm>
        <a:prstGeom prst="rect">
          <a:avLst/>
        </a:prstGeom>
        <a:noFill/>
        <a:ln w="19050" cap="rnd" cmpd="sng" algn="ctr">
          <a:noFill/>
          <a:prstDash val="solid"/>
        </a:ln>
        <a:effectLst/>
        <a:sp3d/>
      </dsp:spPr>
      <dsp:style>
        <a:lnRef idx="2">
          <a:schemeClr val="dk1"/>
        </a:lnRef>
        <a:fillRef idx="1">
          <a:schemeClr val="lt1"/>
        </a:fillRef>
        <a:effectRef idx="0">
          <a:schemeClr val="dk1"/>
        </a:effectRef>
        <a:fontRef idx="minor">
          <a:schemeClr val="dk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a:t>Use various visualization methods to check the data distribution identify presence of outliers and skewness.</a:t>
          </a:r>
        </a:p>
        <a:p>
          <a:pPr marL="171450" lvl="1" indent="-171450" algn="l" defTabSz="711200">
            <a:lnSpc>
              <a:spcPct val="90000"/>
            </a:lnSpc>
            <a:spcBef>
              <a:spcPct val="0"/>
            </a:spcBef>
            <a:spcAft>
              <a:spcPct val="15000"/>
            </a:spcAft>
            <a:buChar char="•"/>
          </a:pPr>
          <a:r>
            <a:rPr lang="en-US" sz="1600" kern="1200" dirty="0"/>
            <a:t>Perform encoding and scaling methods.</a:t>
          </a:r>
        </a:p>
      </dsp:txBody>
      <dsp:txXfrm>
        <a:off x="5978128" y="2189798"/>
        <a:ext cx="4153297" cy="10948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0579EA-07AB-1246-8301-75C400BBA8E1}">
      <dsp:nvSpPr>
        <dsp:cNvPr id="0" name=""/>
        <dsp:cNvSpPr/>
      </dsp:nvSpPr>
      <dsp:spPr>
        <a:xfrm>
          <a:off x="0" y="0"/>
          <a:ext cx="3891545" cy="3891545"/>
        </a:xfrm>
        <a:prstGeom prst="pie">
          <a:avLst>
            <a:gd name="adj1" fmla="val 5400000"/>
            <a:gd name="adj2" fmla="val 16200000"/>
          </a:avLst>
        </a:prstGeom>
        <a:gradFill rotWithShape="0">
          <a:gsLst>
            <a:gs pos="0">
              <a:schemeClr val="accent3">
                <a:lumMod val="50000"/>
              </a:schemeClr>
            </a:gs>
            <a:gs pos="100000">
              <a:schemeClr val="accent3">
                <a:lumMod val="75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sp>
    <dsp:sp modelId="{04AEB205-E789-A24C-8190-510675C67E4A}">
      <dsp:nvSpPr>
        <dsp:cNvPr id="0" name=""/>
        <dsp:cNvSpPr/>
      </dsp:nvSpPr>
      <dsp:spPr>
        <a:xfrm>
          <a:off x="1945772" y="0"/>
          <a:ext cx="7946373" cy="3891545"/>
        </a:xfrm>
        <a:prstGeom prst="rect">
          <a:avLst/>
        </a:prstGeom>
        <a:solidFill>
          <a:schemeClr val="lt1">
            <a:alpha val="90000"/>
            <a:hueOff val="0"/>
            <a:satOff val="0"/>
            <a:lumOff val="0"/>
            <a:alphaOff val="0"/>
          </a:schemeClr>
        </a:solidFill>
        <a:ln w="9525" cap="rnd" cmpd="sng" algn="ctr">
          <a:solidFill>
            <a:schemeClr val="accent3">
              <a:lumMod val="50000"/>
            </a:schemeClr>
          </a:solidFill>
          <a:prstDash val="solid"/>
        </a:ln>
        <a:effectLst>
          <a:outerShdw blurRad="50800" dist="381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solidFill>
                <a:schemeClr val="accent3">
                  <a:lumMod val="75000"/>
                </a:schemeClr>
              </a:solidFill>
            </a:rPr>
            <a:t>Model Building</a:t>
          </a:r>
        </a:p>
      </dsp:txBody>
      <dsp:txXfrm>
        <a:off x="1945772" y="0"/>
        <a:ext cx="3973186" cy="1167466"/>
      </dsp:txXfrm>
    </dsp:sp>
    <dsp:sp modelId="{7AFCB8B0-1B87-5A4A-8CCD-44CDA782DF8D}">
      <dsp:nvSpPr>
        <dsp:cNvPr id="0" name=""/>
        <dsp:cNvSpPr/>
      </dsp:nvSpPr>
      <dsp:spPr>
        <a:xfrm>
          <a:off x="681021" y="1167466"/>
          <a:ext cx="2529501" cy="2529501"/>
        </a:xfrm>
        <a:prstGeom prst="pie">
          <a:avLst>
            <a:gd name="adj1" fmla="val 5400000"/>
            <a:gd name="adj2" fmla="val 16200000"/>
          </a:avLst>
        </a:prstGeom>
        <a:gradFill rotWithShape="0">
          <a:gsLst>
            <a:gs pos="0">
              <a:schemeClr val="accent3">
                <a:lumMod val="50000"/>
              </a:schemeClr>
            </a:gs>
            <a:gs pos="100000">
              <a:schemeClr val="accent3">
                <a:lumMod val="75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sp>
    <dsp:sp modelId="{FDD7D827-1D5E-FF44-96C7-CE09892170DF}">
      <dsp:nvSpPr>
        <dsp:cNvPr id="0" name=""/>
        <dsp:cNvSpPr/>
      </dsp:nvSpPr>
      <dsp:spPr>
        <a:xfrm>
          <a:off x="1945772" y="1167466"/>
          <a:ext cx="7946373" cy="2529501"/>
        </a:xfrm>
        <a:prstGeom prst="rect">
          <a:avLst/>
        </a:prstGeom>
        <a:solidFill>
          <a:schemeClr val="lt1">
            <a:alpha val="90000"/>
            <a:hueOff val="0"/>
            <a:satOff val="0"/>
            <a:lumOff val="0"/>
            <a:alphaOff val="0"/>
          </a:schemeClr>
        </a:solidFill>
        <a:ln w="9525" cap="rnd" cmpd="sng" algn="ctr">
          <a:solidFill>
            <a:schemeClr val="accent3">
              <a:lumMod val="50000"/>
            </a:schemeClr>
          </a:solidFill>
          <a:prstDash val="solid"/>
        </a:ln>
        <a:effectLst>
          <a:outerShdw blurRad="50800" dist="381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solidFill>
                <a:schemeClr val="accent3">
                  <a:lumMod val="75000"/>
                </a:schemeClr>
              </a:solidFill>
            </a:rPr>
            <a:t>Model Evaluation</a:t>
          </a:r>
        </a:p>
      </dsp:txBody>
      <dsp:txXfrm>
        <a:off x="1945772" y="1167466"/>
        <a:ext cx="3973186" cy="1167462"/>
      </dsp:txXfrm>
    </dsp:sp>
    <dsp:sp modelId="{499ED916-E271-1844-AE7C-C4EDC9C17910}">
      <dsp:nvSpPr>
        <dsp:cNvPr id="0" name=""/>
        <dsp:cNvSpPr/>
      </dsp:nvSpPr>
      <dsp:spPr>
        <a:xfrm>
          <a:off x="1362041" y="2334928"/>
          <a:ext cx="1167462" cy="1167462"/>
        </a:xfrm>
        <a:prstGeom prst="pie">
          <a:avLst>
            <a:gd name="adj1" fmla="val 5400000"/>
            <a:gd name="adj2" fmla="val 16200000"/>
          </a:avLst>
        </a:prstGeom>
        <a:gradFill rotWithShape="0">
          <a:gsLst>
            <a:gs pos="0">
              <a:schemeClr val="accent3">
                <a:lumMod val="50000"/>
              </a:schemeClr>
            </a:gs>
            <a:gs pos="100000">
              <a:schemeClr val="accent3">
                <a:lumMod val="75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sp>
    <dsp:sp modelId="{A8C81167-A8EC-6448-A0CA-FF566C8208F2}">
      <dsp:nvSpPr>
        <dsp:cNvPr id="0" name=""/>
        <dsp:cNvSpPr/>
      </dsp:nvSpPr>
      <dsp:spPr>
        <a:xfrm>
          <a:off x="1945772" y="2334928"/>
          <a:ext cx="7946373" cy="1167462"/>
        </a:xfrm>
        <a:prstGeom prst="rect">
          <a:avLst/>
        </a:prstGeom>
        <a:solidFill>
          <a:schemeClr val="lt1">
            <a:alpha val="90000"/>
            <a:hueOff val="0"/>
            <a:satOff val="0"/>
            <a:lumOff val="0"/>
            <a:alphaOff val="0"/>
          </a:schemeClr>
        </a:solidFill>
        <a:ln w="9525" cap="rnd" cmpd="sng" algn="ctr">
          <a:solidFill>
            <a:schemeClr val="accent3">
              <a:lumMod val="50000"/>
            </a:schemeClr>
          </a:solidFill>
          <a:prstDash val="solid"/>
        </a:ln>
        <a:effectLst>
          <a:outerShdw blurRad="50800" dist="38100" dir="5400000" rotWithShape="0">
            <a:srgbClr val="000000">
              <a:alpha val="35000"/>
            </a:srgbClr>
          </a:outerShdw>
        </a:effectLst>
      </dsp:spPr>
      <dsp:style>
        <a:lnRef idx="1">
          <a:scrgbClr r="0" g="0" b="0"/>
        </a:lnRef>
        <a:fillRef idx="1">
          <a:scrgbClr r="0" g="0" b="0"/>
        </a:fillRef>
        <a:effectRef idx="2">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solidFill>
                <a:schemeClr val="accent3">
                  <a:lumMod val="75000"/>
                </a:schemeClr>
              </a:solidFill>
            </a:rPr>
            <a:t>Hyperparameter Tuning Best Model</a:t>
          </a:r>
        </a:p>
      </dsp:txBody>
      <dsp:txXfrm>
        <a:off x="1945772" y="2334928"/>
        <a:ext cx="3973186" cy="1167462"/>
      </dsp:txXfrm>
    </dsp:sp>
    <dsp:sp modelId="{DECDDFCF-97B7-9443-9011-FF4A0EB598EC}">
      <dsp:nvSpPr>
        <dsp:cNvPr id="0" name=""/>
        <dsp:cNvSpPr/>
      </dsp:nvSpPr>
      <dsp:spPr>
        <a:xfrm>
          <a:off x="5918959" y="0"/>
          <a:ext cx="3973186" cy="1167466"/>
        </a:xfrm>
        <a:prstGeom prst="rect">
          <a:avLst/>
        </a:prstGeom>
        <a:noFill/>
        <a:ln w="19050" cap="rnd" cmpd="sng" algn="ctr">
          <a:noFill/>
          <a:prstDash val="solid"/>
        </a:ln>
        <a:effectLst/>
        <a:sp3d/>
      </dsp:spPr>
      <dsp:style>
        <a:lnRef idx="2">
          <a:schemeClr val="dk1"/>
        </a:lnRef>
        <a:fillRef idx="1">
          <a:schemeClr val="lt1"/>
        </a:fillRef>
        <a:effectRef idx="0">
          <a:schemeClr val="dk1"/>
        </a:effectRef>
        <a:fontRef idx="minor">
          <a:schemeClr val="dk1"/>
        </a:fontRef>
      </dsp:style>
      <dsp:txBody>
        <a:bodyPr spcFirstLastPara="0" vert="horz" wrap="square" lIns="53340" tIns="53340" rIns="53340" bIns="5334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Create appropriate Regression Machine Learning model function</a:t>
          </a:r>
        </a:p>
        <a:p>
          <a:pPr marL="114300" lvl="1" indent="-114300" algn="l" defTabSz="622300">
            <a:lnSpc>
              <a:spcPct val="90000"/>
            </a:lnSpc>
            <a:spcBef>
              <a:spcPct val="0"/>
            </a:spcBef>
            <a:spcAft>
              <a:spcPct val="15000"/>
            </a:spcAft>
            <a:buChar char="•"/>
          </a:pPr>
          <a:r>
            <a:rPr lang="en-US" sz="1400" kern="1200" dirty="0"/>
            <a:t>Need to ensure that whenever the regression function is called it is able to process all the necessary parameters</a:t>
          </a:r>
        </a:p>
      </dsp:txBody>
      <dsp:txXfrm>
        <a:off x="5918959" y="0"/>
        <a:ext cx="3973186" cy="1167466"/>
      </dsp:txXfrm>
    </dsp:sp>
    <dsp:sp modelId="{7AF64875-3BC1-DA4F-80CD-0B370B3D80B6}">
      <dsp:nvSpPr>
        <dsp:cNvPr id="0" name=""/>
        <dsp:cNvSpPr/>
      </dsp:nvSpPr>
      <dsp:spPr>
        <a:xfrm>
          <a:off x="5918959" y="1167466"/>
          <a:ext cx="3973186" cy="1167462"/>
        </a:xfrm>
        <a:prstGeom prst="rect">
          <a:avLst/>
        </a:prstGeom>
        <a:noFill/>
        <a:ln w="19050" cap="rnd" cmpd="sng" algn="ctr">
          <a:noFill/>
          <a:prstDash val="solid"/>
        </a:ln>
        <a:effectLst/>
        <a:sp3d/>
      </dsp:spPr>
      <dsp:style>
        <a:lnRef idx="2">
          <a:schemeClr val="dk1"/>
        </a:lnRef>
        <a:fillRef idx="1">
          <a:schemeClr val="lt1"/>
        </a:fillRef>
        <a:effectRef idx="0">
          <a:schemeClr val="dk1"/>
        </a:effectRef>
        <a:fontRef idx="minor">
          <a:schemeClr val="dk1"/>
        </a:fontRef>
      </dsp:style>
      <dsp:txBody>
        <a:bodyPr spcFirstLastPara="0" vert="horz" wrap="square" lIns="53340" tIns="53340" rIns="53340" bIns="5334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Usage of evaluation metrics to check the accuracy of the models over trained and test data inputs</a:t>
          </a:r>
        </a:p>
        <a:p>
          <a:pPr marL="114300" lvl="1" indent="-114300" algn="l" defTabSz="622300">
            <a:lnSpc>
              <a:spcPct val="90000"/>
            </a:lnSpc>
            <a:spcBef>
              <a:spcPct val="0"/>
            </a:spcBef>
            <a:spcAft>
              <a:spcPct val="15000"/>
            </a:spcAft>
            <a:buChar char="•"/>
          </a:pPr>
          <a:r>
            <a:rPr lang="en-US" sz="1400" kern="1200" dirty="0"/>
            <a:t>Ensure the cross validation techniques helps in reducing over fitting and under fitting data</a:t>
          </a:r>
        </a:p>
      </dsp:txBody>
      <dsp:txXfrm>
        <a:off x="5918959" y="1167466"/>
        <a:ext cx="3973186" cy="1167462"/>
      </dsp:txXfrm>
    </dsp:sp>
    <dsp:sp modelId="{BA53FF7E-2AAB-CE4C-99B4-9B70FC76A295}">
      <dsp:nvSpPr>
        <dsp:cNvPr id="0" name=""/>
        <dsp:cNvSpPr/>
      </dsp:nvSpPr>
      <dsp:spPr>
        <a:xfrm>
          <a:off x="5918959" y="2334928"/>
          <a:ext cx="3973186" cy="1167462"/>
        </a:xfrm>
        <a:prstGeom prst="rect">
          <a:avLst/>
        </a:prstGeom>
        <a:noFill/>
        <a:ln w="19050" cap="rnd" cmpd="sng" algn="ctr">
          <a:noFill/>
          <a:prstDash val="solid"/>
        </a:ln>
        <a:effectLst/>
        <a:sp3d/>
      </dsp:spPr>
      <dsp:style>
        <a:lnRef idx="2">
          <a:schemeClr val="dk1"/>
        </a:lnRef>
        <a:fillRef idx="1">
          <a:schemeClr val="lt1"/>
        </a:fillRef>
        <a:effectRef idx="0">
          <a:schemeClr val="dk1"/>
        </a:effectRef>
        <a:fontRef idx="minor">
          <a:schemeClr val="dk1"/>
        </a:fontRef>
      </dsp:style>
      <dsp:txBody>
        <a:bodyPr spcFirstLastPara="0" vert="horz" wrap="square" lIns="53340" tIns="53340" rIns="53340" bIns="5334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Choosing the appropriate Regression Machine Learning model to check various parameter permutation and combinations</a:t>
          </a:r>
        </a:p>
        <a:p>
          <a:pPr marL="114300" lvl="1" indent="-114300" algn="l" defTabSz="622300">
            <a:lnSpc>
              <a:spcPct val="90000"/>
            </a:lnSpc>
            <a:spcBef>
              <a:spcPct val="0"/>
            </a:spcBef>
            <a:spcAft>
              <a:spcPct val="15000"/>
            </a:spcAft>
            <a:buChar char="•"/>
          </a:pPr>
          <a:r>
            <a:rPr lang="en-US" sz="1400" kern="1200" dirty="0"/>
            <a:t>Using Grid Search CV to obtain the best parameters that can be plugged into the selected model</a:t>
          </a:r>
        </a:p>
      </dsp:txBody>
      <dsp:txXfrm>
        <a:off x="5918959" y="2334928"/>
        <a:ext cx="3973186" cy="11674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F499BA-4A8C-2341-90C8-561782042A27}">
      <dsp:nvSpPr>
        <dsp:cNvPr id="0" name=""/>
        <dsp:cNvSpPr/>
      </dsp:nvSpPr>
      <dsp:spPr>
        <a:xfrm>
          <a:off x="297826" y="784297"/>
          <a:ext cx="1514375" cy="1019271"/>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23000" b="-23000"/>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C7CD153-D545-C04A-813C-81B212DFF51A}">
      <dsp:nvSpPr>
        <dsp:cNvPr id="0" name=""/>
        <dsp:cNvSpPr/>
      </dsp:nvSpPr>
      <dsp:spPr>
        <a:xfrm>
          <a:off x="4415" y="2122277"/>
          <a:ext cx="2101197" cy="7795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696" tIns="234696" rIns="234696" bIns="0" numCol="1" spcCol="1270" anchor="t" anchorCtr="0">
          <a:noAutofit/>
        </a:bodyPr>
        <a:lstStyle/>
        <a:p>
          <a:pPr marL="0" lvl="0" indent="0" algn="ctr" defTabSz="1466850">
            <a:lnSpc>
              <a:spcPct val="90000"/>
            </a:lnSpc>
            <a:spcBef>
              <a:spcPct val="0"/>
            </a:spcBef>
            <a:spcAft>
              <a:spcPct val="35000"/>
            </a:spcAft>
            <a:buNone/>
          </a:pPr>
          <a:r>
            <a:rPr lang="en-IN" sz="3300" kern="1200">
              <a:solidFill>
                <a:schemeClr val="bg1"/>
              </a:solidFill>
            </a:rPr>
            <a:t>olx</a:t>
          </a:r>
          <a:r>
            <a:rPr lang="en-IN" sz="3300" kern="1200"/>
            <a:t> </a:t>
          </a:r>
          <a:endParaRPr lang="en-GB" sz="3300" kern="1200" dirty="0"/>
        </a:p>
      </dsp:txBody>
      <dsp:txXfrm>
        <a:off x="4415" y="2122277"/>
        <a:ext cx="2101197" cy="779544"/>
      </dsp:txXfrm>
    </dsp:sp>
    <dsp:sp modelId="{178E4158-D732-BA43-ADDF-3B4D83130F10}">
      <dsp:nvSpPr>
        <dsp:cNvPr id="0" name=""/>
        <dsp:cNvSpPr/>
      </dsp:nvSpPr>
      <dsp:spPr>
        <a:xfrm>
          <a:off x="2609232" y="784297"/>
          <a:ext cx="1514375" cy="1019271"/>
        </a:xfrm>
        <a:prstGeom prst="round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t="-23000" b="-23000"/>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81986279-07E3-5143-B425-6610745BBB7B}">
      <dsp:nvSpPr>
        <dsp:cNvPr id="0" name=""/>
        <dsp:cNvSpPr/>
      </dsp:nvSpPr>
      <dsp:spPr>
        <a:xfrm>
          <a:off x="2315821" y="2122277"/>
          <a:ext cx="2101197" cy="7795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696" tIns="234696" rIns="234696" bIns="0" numCol="1" spcCol="1270" anchor="t" anchorCtr="0">
          <a:noAutofit/>
        </a:bodyPr>
        <a:lstStyle/>
        <a:p>
          <a:pPr marL="0" lvl="0" indent="0" algn="ctr" defTabSz="1466850">
            <a:lnSpc>
              <a:spcPct val="90000"/>
            </a:lnSpc>
            <a:spcBef>
              <a:spcPct val="0"/>
            </a:spcBef>
            <a:spcAft>
              <a:spcPct val="35000"/>
            </a:spcAft>
            <a:buNone/>
          </a:pPr>
          <a:r>
            <a:rPr lang="en-IN" sz="3300" kern="1200">
              <a:solidFill>
                <a:schemeClr val="bg1"/>
              </a:solidFill>
            </a:rPr>
            <a:t>cardekho</a:t>
          </a:r>
          <a:r>
            <a:rPr lang="en-IN" sz="3300" kern="1200"/>
            <a:t> </a:t>
          </a:r>
          <a:endParaRPr lang="en-GB" sz="3300" kern="1200" dirty="0"/>
        </a:p>
      </dsp:txBody>
      <dsp:txXfrm>
        <a:off x="2315821" y="2122277"/>
        <a:ext cx="2101197" cy="779544"/>
      </dsp:txXfrm>
    </dsp:sp>
    <dsp:sp modelId="{12019893-8FA3-F142-838B-1F54839F9290}">
      <dsp:nvSpPr>
        <dsp:cNvPr id="0" name=""/>
        <dsp:cNvSpPr/>
      </dsp:nvSpPr>
      <dsp:spPr>
        <a:xfrm>
          <a:off x="4920638" y="784297"/>
          <a:ext cx="1514375" cy="1019271"/>
        </a:xfrm>
        <a:prstGeom prst="round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t="-23000" b="-23000"/>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F3BCB29-9B1C-F04B-86C2-04342AD75F44}">
      <dsp:nvSpPr>
        <dsp:cNvPr id="0" name=""/>
        <dsp:cNvSpPr/>
      </dsp:nvSpPr>
      <dsp:spPr>
        <a:xfrm>
          <a:off x="4627227" y="2122277"/>
          <a:ext cx="2101197" cy="7795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696" tIns="234696" rIns="234696" bIns="0" numCol="1" spcCol="1270" anchor="t" anchorCtr="0">
          <a:noAutofit/>
        </a:bodyPr>
        <a:lstStyle/>
        <a:p>
          <a:pPr marL="0" lvl="0" indent="0" algn="ctr" defTabSz="1466850">
            <a:lnSpc>
              <a:spcPct val="90000"/>
            </a:lnSpc>
            <a:spcBef>
              <a:spcPct val="0"/>
            </a:spcBef>
            <a:spcAft>
              <a:spcPct val="35000"/>
            </a:spcAft>
            <a:buNone/>
          </a:pPr>
          <a:r>
            <a:rPr lang="en-IN" sz="3300" kern="1200">
              <a:solidFill>
                <a:schemeClr val="bg1"/>
              </a:solidFill>
            </a:rPr>
            <a:t>cars24</a:t>
          </a:r>
          <a:endParaRPr lang="en-GB" sz="3300" kern="1200" dirty="0">
            <a:solidFill>
              <a:schemeClr val="bg1"/>
            </a:solidFill>
          </a:endParaRPr>
        </a:p>
      </dsp:txBody>
      <dsp:txXfrm>
        <a:off x="4627227" y="2122277"/>
        <a:ext cx="2101197" cy="779544"/>
      </dsp:txXfrm>
    </dsp:sp>
    <dsp:sp modelId="{FF393897-EC8C-A645-B2A4-D36CE0B058ED}">
      <dsp:nvSpPr>
        <dsp:cNvPr id="0" name=""/>
        <dsp:cNvSpPr/>
      </dsp:nvSpPr>
      <dsp:spPr>
        <a:xfrm>
          <a:off x="7232044" y="784297"/>
          <a:ext cx="1514375" cy="1019271"/>
        </a:xfrm>
        <a:prstGeom prst="round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t="-23000" b="-23000"/>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9717E1B4-AA0E-6B47-90F8-1F60005154E4}">
      <dsp:nvSpPr>
        <dsp:cNvPr id="0" name=""/>
        <dsp:cNvSpPr/>
      </dsp:nvSpPr>
      <dsp:spPr>
        <a:xfrm>
          <a:off x="6938633" y="2122277"/>
          <a:ext cx="2101197" cy="7795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34696" tIns="234696" rIns="234696" bIns="0" numCol="1" spcCol="1270" anchor="t" anchorCtr="0">
          <a:noAutofit/>
        </a:bodyPr>
        <a:lstStyle/>
        <a:p>
          <a:pPr marL="0" lvl="0" indent="0" algn="ctr" defTabSz="1466850">
            <a:lnSpc>
              <a:spcPct val="90000"/>
            </a:lnSpc>
            <a:spcBef>
              <a:spcPct val="0"/>
            </a:spcBef>
            <a:spcAft>
              <a:spcPct val="35000"/>
            </a:spcAft>
            <a:buNone/>
          </a:pPr>
          <a:r>
            <a:rPr lang="en-GB" sz="3300" kern="1200">
              <a:solidFill>
                <a:schemeClr val="bg1"/>
              </a:solidFill>
            </a:rPr>
            <a:t>ola</a:t>
          </a:r>
          <a:endParaRPr lang="en-GB" sz="3300" kern="1200" dirty="0">
            <a:solidFill>
              <a:schemeClr val="bg1"/>
            </a:solidFill>
          </a:endParaRPr>
        </a:p>
      </dsp:txBody>
      <dsp:txXfrm>
        <a:off x="6938633" y="2122277"/>
        <a:ext cx="2101197" cy="77954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C3205A-765B-B84C-943F-1EDB131D6911}">
      <dsp:nvSpPr>
        <dsp:cNvPr id="0" name=""/>
        <dsp:cNvSpPr/>
      </dsp:nvSpPr>
      <dsp:spPr>
        <a:xfrm>
          <a:off x="0" y="4510526"/>
          <a:ext cx="7211754" cy="493584"/>
        </a:xfrm>
        <a:prstGeom prst="rec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Checking all the categorical columns in the dataset.</a:t>
          </a:r>
          <a:endParaRPr lang="en-GB" sz="1700" kern="1200" dirty="0"/>
        </a:p>
      </dsp:txBody>
      <dsp:txXfrm>
        <a:off x="0" y="4510526"/>
        <a:ext cx="7211754" cy="493584"/>
      </dsp:txXfrm>
    </dsp:sp>
    <dsp:sp modelId="{3F4AEFE9-107E-D74E-BE94-C28C75411093}">
      <dsp:nvSpPr>
        <dsp:cNvPr id="0" name=""/>
        <dsp:cNvSpPr/>
      </dsp:nvSpPr>
      <dsp:spPr>
        <a:xfrm rot="10800000">
          <a:off x="0" y="3758796"/>
          <a:ext cx="7211754" cy="759132"/>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Checking unique values.</a:t>
          </a:r>
          <a:endParaRPr lang="en-GB" sz="1700" kern="1200" dirty="0"/>
        </a:p>
      </dsp:txBody>
      <dsp:txXfrm rot="10800000">
        <a:off x="0" y="3758796"/>
        <a:ext cx="7211754" cy="493261"/>
      </dsp:txXfrm>
    </dsp:sp>
    <dsp:sp modelId="{EB292842-6FD0-B44F-8581-C9E51910926E}">
      <dsp:nvSpPr>
        <dsp:cNvPr id="0" name=""/>
        <dsp:cNvSpPr/>
      </dsp:nvSpPr>
      <dsp:spPr>
        <a:xfrm rot="10800000">
          <a:off x="0" y="3007067"/>
          <a:ext cx="7211754" cy="759132"/>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Checking the summary of the dataset.</a:t>
          </a:r>
          <a:endParaRPr lang="en-GB" sz="1700" kern="1200" dirty="0"/>
        </a:p>
      </dsp:txBody>
      <dsp:txXfrm rot="10800000">
        <a:off x="0" y="3007067"/>
        <a:ext cx="7211754" cy="493261"/>
      </dsp:txXfrm>
    </dsp:sp>
    <dsp:sp modelId="{56A298B6-D19E-A043-A148-BF5164A33D26}">
      <dsp:nvSpPr>
        <dsp:cNvPr id="0" name=""/>
        <dsp:cNvSpPr/>
      </dsp:nvSpPr>
      <dsp:spPr>
        <a:xfrm rot="10800000">
          <a:off x="0" y="2255338"/>
          <a:ext cx="7211754" cy="759132"/>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Looking for null values and accordingly fill the missing data.</a:t>
          </a:r>
          <a:endParaRPr lang="en-GB" sz="1700" kern="1200" dirty="0"/>
        </a:p>
      </dsp:txBody>
      <dsp:txXfrm rot="10800000">
        <a:off x="0" y="2255338"/>
        <a:ext cx="7211754" cy="493261"/>
      </dsp:txXfrm>
    </dsp:sp>
    <dsp:sp modelId="{9CAA6D1A-6C0E-6948-94BE-B56F332C28DE}">
      <dsp:nvSpPr>
        <dsp:cNvPr id="0" name=""/>
        <dsp:cNvSpPr/>
      </dsp:nvSpPr>
      <dsp:spPr>
        <a:xfrm rot="10800000">
          <a:off x="0" y="1503609"/>
          <a:ext cx="7211754" cy="759132"/>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Checking the data dimensions for the original dataset.</a:t>
          </a:r>
          <a:endParaRPr lang="en-GB" sz="1700" kern="1200" dirty="0"/>
        </a:p>
      </dsp:txBody>
      <dsp:txXfrm rot="10800000">
        <a:off x="0" y="1503609"/>
        <a:ext cx="7211754" cy="493261"/>
      </dsp:txXfrm>
    </dsp:sp>
    <dsp:sp modelId="{87FA147D-B568-BE47-9545-4959E13D69CD}">
      <dsp:nvSpPr>
        <dsp:cNvPr id="0" name=""/>
        <dsp:cNvSpPr/>
      </dsp:nvSpPr>
      <dsp:spPr>
        <a:xfrm rot="10800000">
          <a:off x="0" y="751880"/>
          <a:ext cx="7211754" cy="759132"/>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Reading the CSV file and converted into data frame.</a:t>
          </a:r>
          <a:endParaRPr lang="en-GB" sz="1700" kern="1200" dirty="0"/>
        </a:p>
      </dsp:txBody>
      <dsp:txXfrm rot="10800000">
        <a:off x="0" y="751880"/>
        <a:ext cx="7211754" cy="493261"/>
      </dsp:txXfrm>
    </dsp:sp>
    <dsp:sp modelId="{F9B38BCA-FBA4-B648-BBF1-53D7C38D66F7}">
      <dsp:nvSpPr>
        <dsp:cNvPr id="0" name=""/>
        <dsp:cNvSpPr/>
      </dsp:nvSpPr>
      <dsp:spPr>
        <a:xfrm rot="10800000">
          <a:off x="0" y="151"/>
          <a:ext cx="7211754" cy="759132"/>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Importing the necessary dependencies and libraries.</a:t>
          </a:r>
          <a:endParaRPr lang="en-GB" sz="1700" kern="1200" dirty="0"/>
        </a:p>
      </dsp:txBody>
      <dsp:txXfrm rot="10800000">
        <a:off x="0" y="151"/>
        <a:ext cx="7211754" cy="49326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3EAAEE-818A-D443-808B-596DD07C2A07}">
      <dsp:nvSpPr>
        <dsp:cNvPr id="0" name=""/>
        <dsp:cNvSpPr/>
      </dsp:nvSpPr>
      <dsp:spPr>
        <a:xfrm>
          <a:off x="0" y="4551179"/>
          <a:ext cx="8961119" cy="498033"/>
        </a:xfrm>
        <a:prstGeom prst="rec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Creating train test split and the best random state found in the range 1-1000.</a:t>
          </a:r>
          <a:endParaRPr lang="en-GB" sz="1700" kern="1200" dirty="0"/>
        </a:p>
      </dsp:txBody>
      <dsp:txXfrm>
        <a:off x="0" y="4551179"/>
        <a:ext cx="8961119" cy="498033"/>
      </dsp:txXfrm>
    </dsp:sp>
    <dsp:sp modelId="{5D2643A1-F457-3D47-B596-0FA5B82FCB74}">
      <dsp:nvSpPr>
        <dsp:cNvPr id="0" name=""/>
        <dsp:cNvSpPr/>
      </dsp:nvSpPr>
      <dsp:spPr>
        <a:xfrm rot="10800000">
          <a:off x="0" y="3792675"/>
          <a:ext cx="8961119" cy="765975"/>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Checking for the final dimension of dataset to confirm the input details.</a:t>
          </a:r>
          <a:endParaRPr lang="en-GB" sz="1700" kern="1200" dirty="0"/>
        </a:p>
      </dsp:txBody>
      <dsp:txXfrm rot="10800000">
        <a:off x="0" y="3792675"/>
        <a:ext cx="8961119" cy="497708"/>
      </dsp:txXfrm>
    </dsp:sp>
    <dsp:sp modelId="{2C975620-9CC5-A549-BBCA-82228EEF909E}">
      <dsp:nvSpPr>
        <dsp:cNvPr id="0" name=""/>
        <dsp:cNvSpPr/>
      </dsp:nvSpPr>
      <dsp:spPr>
        <a:xfrm rot="10800000">
          <a:off x="0" y="3034170"/>
          <a:ext cx="8961119" cy="765975"/>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Perform Scaling using Standard Scaler method.</a:t>
          </a:r>
          <a:endParaRPr lang="en-GB" sz="1700" kern="1200" dirty="0"/>
        </a:p>
      </dsp:txBody>
      <dsp:txXfrm rot="10800000">
        <a:off x="0" y="3034170"/>
        <a:ext cx="8961119" cy="497708"/>
      </dsp:txXfrm>
    </dsp:sp>
    <dsp:sp modelId="{74DB6CD1-84C3-2848-9C20-B6F90A4F9831}">
      <dsp:nvSpPr>
        <dsp:cNvPr id="0" name=""/>
        <dsp:cNvSpPr/>
      </dsp:nvSpPr>
      <dsp:spPr>
        <a:xfrm rot="10800000">
          <a:off x="0" y="2275666"/>
          <a:ext cx="8961119" cy="765975"/>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Checking for Outliers/Skewness using boxen plot and distribution plot.</a:t>
          </a:r>
          <a:endParaRPr lang="en-GB" sz="1700" kern="1200" dirty="0"/>
        </a:p>
      </dsp:txBody>
      <dsp:txXfrm rot="10800000">
        <a:off x="0" y="2275666"/>
        <a:ext cx="8961119" cy="497708"/>
      </dsp:txXfrm>
    </dsp:sp>
    <dsp:sp modelId="{DAC74AC1-5222-584B-8021-3EDB9198ED42}">
      <dsp:nvSpPr>
        <dsp:cNvPr id="0" name=""/>
        <dsp:cNvSpPr/>
      </dsp:nvSpPr>
      <dsp:spPr>
        <a:xfrm rot="10800000">
          <a:off x="0" y="1517161"/>
          <a:ext cx="8961119" cy="765975"/>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Checking for co-relation/multi-collinearity in a heatmap.</a:t>
          </a:r>
          <a:endParaRPr lang="en-GB" sz="1700" kern="1200" dirty="0"/>
        </a:p>
      </dsp:txBody>
      <dsp:txXfrm rot="10800000">
        <a:off x="0" y="1517161"/>
        <a:ext cx="8961119" cy="497708"/>
      </dsp:txXfrm>
    </dsp:sp>
    <dsp:sp modelId="{526FA80C-E6E5-884E-900C-9F88247D0699}">
      <dsp:nvSpPr>
        <dsp:cNvPr id="0" name=""/>
        <dsp:cNvSpPr/>
      </dsp:nvSpPr>
      <dsp:spPr>
        <a:xfrm rot="10800000">
          <a:off x="0" y="758657"/>
          <a:ext cx="8961119" cy="765975"/>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Performing encoding using the ordinal encoder on categorical features.</a:t>
          </a:r>
          <a:endParaRPr lang="en-GB" sz="1700" kern="1200" dirty="0"/>
        </a:p>
      </dsp:txBody>
      <dsp:txXfrm rot="10800000">
        <a:off x="0" y="758657"/>
        <a:ext cx="8961119" cy="497708"/>
      </dsp:txXfrm>
    </dsp:sp>
    <dsp:sp modelId="{C132076A-7B89-764E-835D-1DE10FACAE3A}">
      <dsp:nvSpPr>
        <dsp:cNvPr id="0" name=""/>
        <dsp:cNvSpPr/>
      </dsp:nvSpPr>
      <dsp:spPr>
        <a:xfrm rot="10800000">
          <a:off x="0" y="152"/>
          <a:ext cx="8961119" cy="765975"/>
        </a:xfrm>
        <a:prstGeom prst="upArrowCallou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Visualizing each features using matplotlib and seaborn.</a:t>
          </a:r>
          <a:endParaRPr lang="en-GB" sz="1700" kern="1200" dirty="0"/>
        </a:p>
      </dsp:txBody>
      <dsp:txXfrm rot="10800000">
        <a:off x="0" y="152"/>
        <a:ext cx="8961119" cy="49770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8A4CBF-426C-7B4D-A98C-FF5448656B48}">
      <dsp:nvSpPr>
        <dsp:cNvPr id="0" name=""/>
        <dsp:cNvSpPr/>
      </dsp:nvSpPr>
      <dsp:spPr>
        <a:xfrm>
          <a:off x="3856446" y="1325"/>
          <a:ext cx="5784669" cy="717794"/>
        </a:xfrm>
        <a:prstGeom prst="rightArrow">
          <a:avLst>
            <a:gd name="adj1" fmla="val 75000"/>
            <a:gd name="adj2" fmla="val 50000"/>
          </a:avLst>
        </a:prstGeom>
        <a:solidFill>
          <a:schemeClr val="tx1">
            <a:lumMod val="65000"/>
            <a:alpha val="9000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171450" lvl="1" indent="-171450" algn="ctr" defTabSz="711200">
            <a:lnSpc>
              <a:spcPct val="90000"/>
            </a:lnSpc>
            <a:spcBef>
              <a:spcPct val="0"/>
            </a:spcBef>
            <a:spcAft>
              <a:spcPct val="15000"/>
            </a:spcAft>
            <a:buNone/>
          </a:pPr>
          <a:r>
            <a:rPr lang="en-US" sz="1600" b="1" kern="1200" dirty="0">
              <a:latin typeface="+mj-lt"/>
            </a:rPr>
            <a:t>Univariate analysis</a:t>
          </a:r>
          <a:r>
            <a:rPr lang="en-US" sz="1600" kern="1200" dirty="0">
              <a:latin typeface="+mj-lt"/>
            </a:rPr>
            <a:t> is the simplest form of analyzing data. “Uni” means “one”, so in other words your data has only one variable.</a:t>
          </a:r>
          <a:endParaRPr lang="en-GB" sz="1600" kern="1200" dirty="0"/>
        </a:p>
      </dsp:txBody>
      <dsp:txXfrm>
        <a:off x="3856446" y="91049"/>
        <a:ext cx="5515496" cy="538346"/>
      </dsp:txXfrm>
    </dsp:sp>
    <dsp:sp modelId="{80E5EDA7-5128-FE43-9DF8-8CC8C7354338}">
      <dsp:nvSpPr>
        <dsp:cNvPr id="0" name=""/>
        <dsp:cNvSpPr/>
      </dsp:nvSpPr>
      <dsp:spPr>
        <a:xfrm>
          <a:off x="0" y="1325"/>
          <a:ext cx="3856446" cy="717794"/>
        </a:xfrm>
        <a:prstGeom prst="roundRec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b="1" u="none" kern="1200" dirty="0"/>
            <a:t>01. Univariate Analysis</a:t>
          </a:r>
          <a:endParaRPr lang="en-GB" sz="2000" b="1" u="none" kern="1200" dirty="0"/>
        </a:p>
      </dsp:txBody>
      <dsp:txXfrm>
        <a:off x="35040" y="36365"/>
        <a:ext cx="3786366" cy="647714"/>
      </dsp:txXfrm>
    </dsp:sp>
    <dsp:sp modelId="{C9D1698B-9455-BB48-8472-CF2379DF3D7D}">
      <dsp:nvSpPr>
        <dsp:cNvPr id="0" name=""/>
        <dsp:cNvSpPr/>
      </dsp:nvSpPr>
      <dsp:spPr>
        <a:xfrm>
          <a:off x="3856446" y="790899"/>
          <a:ext cx="5784669" cy="717794"/>
        </a:xfrm>
        <a:prstGeom prst="rightArrow">
          <a:avLst>
            <a:gd name="adj1" fmla="val 75000"/>
            <a:gd name="adj2" fmla="val 50000"/>
          </a:avLst>
        </a:prstGeom>
        <a:solidFill>
          <a:schemeClr val="tx1">
            <a:lumMod val="65000"/>
            <a:alpha val="9000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171450" lvl="1" indent="-171450" algn="ctr" defTabSz="711200">
            <a:lnSpc>
              <a:spcPct val="90000"/>
            </a:lnSpc>
            <a:spcBef>
              <a:spcPct val="0"/>
            </a:spcBef>
            <a:spcAft>
              <a:spcPct val="15000"/>
            </a:spcAft>
            <a:buNone/>
          </a:pPr>
          <a:r>
            <a:rPr lang="en-US" sz="1600" b="1" kern="1200" dirty="0">
              <a:latin typeface="+mj-lt"/>
            </a:rPr>
            <a:t>Multivariate analysis</a:t>
          </a:r>
          <a:r>
            <a:rPr lang="en-US" sz="1600" kern="1200" dirty="0">
              <a:latin typeface="+mj-lt"/>
            </a:rPr>
            <a:t> is a set of statistical techniques used for </a:t>
          </a:r>
          <a:r>
            <a:rPr lang="en-US" sz="1600" b="1" kern="1200" dirty="0">
              <a:latin typeface="+mj-lt"/>
            </a:rPr>
            <a:t>analysis</a:t>
          </a:r>
          <a:r>
            <a:rPr lang="en-US" sz="1600" kern="1200" dirty="0">
              <a:latin typeface="+mj-lt"/>
            </a:rPr>
            <a:t> of data that contain more than one variable. </a:t>
          </a:r>
          <a:endParaRPr lang="en-GB" sz="1600" kern="1200" dirty="0"/>
        </a:p>
      </dsp:txBody>
      <dsp:txXfrm>
        <a:off x="3856446" y="880623"/>
        <a:ext cx="5515496" cy="538346"/>
      </dsp:txXfrm>
    </dsp:sp>
    <dsp:sp modelId="{EBBD7DD1-B3ED-8649-8901-BDDB341BB951}">
      <dsp:nvSpPr>
        <dsp:cNvPr id="0" name=""/>
        <dsp:cNvSpPr/>
      </dsp:nvSpPr>
      <dsp:spPr>
        <a:xfrm>
          <a:off x="0" y="790899"/>
          <a:ext cx="3856446" cy="717794"/>
        </a:xfrm>
        <a:prstGeom prst="roundRec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b="1" u="none" kern="1200" dirty="0"/>
            <a:t>02. Multivariate Analysis</a:t>
          </a:r>
          <a:endParaRPr lang="en-GB" sz="2000" b="1" u="none" kern="1200" dirty="0"/>
        </a:p>
      </dsp:txBody>
      <dsp:txXfrm>
        <a:off x="35040" y="825939"/>
        <a:ext cx="3786366" cy="647714"/>
      </dsp:txXfrm>
    </dsp:sp>
    <dsp:sp modelId="{11D6D9AC-66D3-7E4C-8153-454617EA8629}">
      <dsp:nvSpPr>
        <dsp:cNvPr id="0" name=""/>
        <dsp:cNvSpPr/>
      </dsp:nvSpPr>
      <dsp:spPr>
        <a:xfrm>
          <a:off x="3856446" y="1580472"/>
          <a:ext cx="5784669" cy="717794"/>
        </a:xfrm>
        <a:prstGeom prst="rightArrow">
          <a:avLst>
            <a:gd name="adj1" fmla="val 75000"/>
            <a:gd name="adj2" fmla="val 50000"/>
          </a:avLst>
        </a:prstGeom>
        <a:solidFill>
          <a:schemeClr val="tx1">
            <a:lumMod val="65000"/>
            <a:alpha val="9000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171450" lvl="1" indent="-171450" algn="ctr" defTabSz="711200">
            <a:lnSpc>
              <a:spcPct val="90000"/>
            </a:lnSpc>
            <a:spcBef>
              <a:spcPct val="0"/>
            </a:spcBef>
            <a:spcAft>
              <a:spcPct val="15000"/>
            </a:spcAft>
            <a:buNone/>
          </a:pPr>
          <a:r>
            <a:rPr lang="en-US" sz="1600" b="1" kern="1200" dirty="0">
              <a:latin typeface="+mj-lt"/>
            </a:rPr>
            <a:t>Correlation</a:t>
          </a:r>
          <a:r>
            <a:rPr lang="en-US" sz="1600" kern="1200" dirty="0">
              <a:latin typeface="+mj-lt"/>
            </a:rPr>
            <a:t> is used to test relationships between quantitative variables or categorical variables.</a:t>
          </a:r>
          <a:endParaRPr lang="en-GB" sz="1600" kern="1200" dirty="0"/>
        </a:p>
      </dsp:txBody>
      <dsp:txXfrm>
        <a:off x="3856446" y="1670196"/>
        <a:ext cx="5515496" cy="538346"/>
      </dsp:txXfrm>
    </dsp:sp>
    <dsp:sp modelId="{550D608A-62D9-5945-8234-37968C809CC8}">
      <dsp:nvSpPr>
        <dsp:cNvPr id="0" name=""/>
        <dsp:cNvSpPr/>
      </dsp:nvSpPr>
      <dsp:spPr>
        <a:xfrm>
          <a:off x="0" y="1580472"/>
          <a:ext cx="3856446" cy="717794"/>
        </a:xfrm>
        <a:prstGeom prst="roundRec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b="1" u="none" kern="1200" dirty="0"/>
            <a:t>03. Correlation of Dataset</a:t>
          </a:r>
          <a:endParaRPr lang="en-GB" sz="2000" b="1" u="none" kern="1200" dirty="0"/>
        </a:p>
      </dsp:txBody>
      <dsp:txXfrm>
        <a:off x="35040" y="1615512"/>
        <a:ext cx="3786366" cy="647714"/>
      </dsp:txXfrm>
    </dsp:sp>
    <dsp:sp modelId="{0B7F6682-E734-2049-81B9-6B79F0D0FE31}">
      <dsp:nvSpPr>
        <dsp:cNvPr id="0" name=""/>
        <dsp:cNvSpPr/>
      </dsp:nvSpPr>
      <dsp:spPr>
        <a:xfrm>
          <a:off x="3856446" y="2370046"/>
          <a:ext cx="5784669" cy="717794"/>
        </a:xfrm>
        <a:prstGeom prst="rightArrow">
          <a:avLst>
            <a:gd name="adj1" fmla="val 75000"/>
            <a:gd name="adj2" fmla="val 50000"/>
          </a:avLst>
        </a:prstGeom>
        <a:solidFill>
          <a:schemeClr val="tx1">
            <a:lumMod val="65000"/>
            <a:alpha val="9000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171450" lvl="1" indent="-171450" algn="ctr" defTabSz="711200">
            <a:lnSpc>
              <a:spcPct val="90000"/>
            </a:lnSpc>
            <a:spcBef>
              <a:spcPct val="0"/>
            </a:spcBef>
            <a:spcAft>
              <a:spcPct val="15000"/>
            </a:spcAft>
            <a:buNone/>
          </a:pPr>
          <a:r>
            <a:rPr lang="en-US" sz="1600" b="1" kern="1200" dirty="0">
              <a:latin typeface="+mj-lt"/>
            </a:rPr>
            <a:t>Correlation</a:t>
          </a:r>
          <a:r>
            <a:rPr lang="en-US" sz="1600" kern="1200" dirty="0">
              <a:latin typeface="+mj-lt"/>
            </a:rPr>
            <a:t> with the target variable to know how the data is related.</a:t>
          </a:r>
          <a:endParaRPr lang="en-GB" sz="1600" kern="1200" dirty="0"/>
        </a:p>
      </dsp:txBody>
      <dsp:txXfrm>
        <a:off x="3856446" y="2459770"/>
        <a:ext cx="5515496" cy="538346"/>
      </dsp:txXfrm>
    </dsp:sp>
    <dsp:sp modelId="{7FBBF0C1-7220-604C-9E31-9B42298A53E4}">
      <dsp:nvSpPr>
        <dsp:cNvPr id="0" name=""/>
        <dsp:cNvSpPr/>
      </dsp:nvSpPr>
      <dsp:spPr>
        <a:xfrm>
          <a:off x="0" y="2370046"/>
          <a:ext cx="3856446" cy="717794"/>
        </a:xfrm>
        <a:prstGeom prst="roundRec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b="1" u="none" kern="1200" dirty="0"/>
            <a:t>04. Correlation with Target variable</a:t>
          </a:r>
          <a:endParaRPr lang="en-GB" sz="2000" b="1" u="none" kern="1200" dirty="0"/>
        </a:p>
      </dsp:txBody>
      <dsp:txXfrm>
        <a:off x="35040" y="2405086"/>
        <a:ext cx="3786366" cy="647714"/>
      </dsp:txXfrm>
    </dsp:sp>
    <dsp:sp modelId="{B3E3A0D4-ACD2-574B-9DC0-302BF7BA2022}">
      <dsp:nvSpPr>
        <dsp:cNvPr id="0" name=""/>
        <dsp:cNvSpPr/>
      </dsp:nvSpPr>
      <dsp:spPr>
        <a:xfrm>
          <a:off x="3856446" y="3159620"/>
          <a:ext cx="5784669" cy="717794"/>
        </a:xfrm>
        <a:prstGeom prst="rightArrow">
          <a:avLst>
            <a:gd name="adj1" fmla="val 75000"/>
            <a:gd name="adj2" fmla="val 50000"/>
          </a:avLst>
        </a:prstGeom>
        <a:solidFill>
          <a:schemeClr val="tx1">
            <a:lumMod val="65000"/>
            <a:alpha val="9000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160" tIns="10160" rIns="10160" bIns="10160" numCol="1" spcCol="1270" anchor="ctr" anchorCtr="0">
          <a:noAutofit/>
        </a:bodyPr>
        <a:lstStyle/>
        <a:p>
          <a:pPr marL="171450" lvl="1" indent="-171450" algn="ctr" defTabSz="711200">
            <a:lnSpc>
              <a:spcPct val="90000"/>
            </a:lnSpc>
            <a:spcBef>
              <a:spcPct val="0"/>
            </a:spcBef>
            <a:spcAft>
              <a:spcPct val="15000"/>
            </a:spcAft>
            <a:buNone/>
          </a:pPr>
          <a:r>
            <a:rPr lang="en-US" sz="1600" b="1" kern="1200" dirty="0">
              <a:latin typeface="+mj-lt"/>
            </a:rPr>
            <a:t>Summary</a:t>
          </a:r>
          <a:r>
            <a:rPr lang="en-US" sz="1600" kern="1200" dirty="0">
              <a:latin typeface="+mj-lt"/>
            </a:rPr>
            <a:t> with the conclusion of all the analysis</a:t>
          </a:r>
          <a:endParaRPr lang="en-GB" sz="1600" kern="1200" dirty="0"/>
        </a:p>
      </dsp:txBody>
      <dsp:txXfrm>
        <a:off x="3856446" y="3249344"/>
        <a:ext cx="5515496" cy="538346"/>
      </dsp:txXfrm>
    </dsp:sp>
    <dsp:sp modelId="{62A01D51-719B-A04D-8FA1-A2ECD01E6EEE}">
      <dsp:nvSpPr>
        <dsp:cNvPr id="0" name=""/>
        <dsp:cNvSpPr/>
      </dsp:nvSpPr>
      <dsp:spPr>
        <a:xfrm>
          <a:off x="0" y="3159620"/>
          <a:ext cx="3856446" cy="717794"/>
        </a:xfrm>
        <a:prstGeom prst="roundRect">
          <a:avLst/>
        </a:prstGeom>
        <a:solidFill>
          <a:schemeClr val="accent3">
            <a:lumMod val="7500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US" sz="2000" b="1" u="none" kern="1200" dirty="0"/>
            <a:t>05. Conclusion</a:t>
          </a:r>
          <a:endParaRPr lang="en-GB" sz="2000" b="1" u="none" kern="1200" dirty="0"/>
        </a:p>
      </dsp:txBody>
      <dsp:txXfrm>
        <a:off x="35040" y="3194660"/>
        <a:ext cx="3786366" cy="64771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4F31B5-D5F1-2F4D-910C-D6641449CA8F}">
      <dsp:nvSpPr>
        <dsp:cNvPr id="0" name=""/>
        <dsp:cNvSpPr/>
      </dsp:nvSpPr>
      <dsp:spPr>
        <a:xfrm>
          <a:off x="150677" y="0"/>
          <a:ext cx="5228706" cy="5228706"/>
        </a:xfrm>
        <a:prstGeom prst="ellipse">
          <a:avLst/>
        </a:prstGeom>
        <a:gradFill rotWithShape="0">
          <a:gsLst>
            <a:gs pos="0">
              <a:schemeClr val="accent3">
                <a:lumMod val="75000"/>
              </a:schemeClr>
            </a:gs>
            <a:gs pos="100000">
              <a:schemeClr val="accent3">
                <a:lumMod val="50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Shape : 10,000 rows and 6 columns</a:t>
          </a:r>
        </a:p>
      </dsp:txBody>
      <dsp:txXfrm>
        <a:off x="2034057" y="261435"/>
        <a:ext cx="1461946" cy="784305"/>
      </dsp:txXfrm>
    </dsp:sp>
    <dsp:sp modelId="{1CECBC2E-7184-F649-9885-5FC1AB28B1F9}">
      <dsp:nvSpPr>
        <dsp:cNvPr id="0" name=""/>
        <dsp:cNvSpPr/>
      </dsp:nvSpPr>
      <dsp:spPr>
        <a:xfrm>
          <a:off x="695299" y="1045741"/>
          <a:ext cx="4182964" cy="4182964"/>
        </a:xfrm>
        <a:prstGeom prst="ellipse">
          <a:avLst/>
        </a:prstGeom>
        <a:gradFill rotWithShape="0">
          <a:gsLst>
            <a:gs pos="0">
              <a:schemeClr val="accent3">
                <a:lumMod val="75000"/>
              </a:schemeClr>
            </a:gs>
            <a:gs pos="100000">
              <a:schemeClr val="accent3">
                <a:lumMod val="50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b="0" i="0" kern="1200" dirty="0">
              <a:latin typeface="Constantia (Body)"/>
            </a:rPr>
            <a:t>No null values present</a:t>
          </a:r>
          <a:endParaRPr lang="en-US" sz="1600" kern="1200" dirty="0">
            <a:latin typeface="Constantia (Body)"/>
          </a:endParaRPr>
        </a:p>
      </dsp:txBody>
      <dsp:txXfrm>
        <a:off x="2055808" y="1296719"/>
        <a:ext cx="1461946" cy="752933"/>
      </dsp:txXfrm>
    </dsp:sp>
    <dsp:sp modelId="{CF2EEA0C-E4DE-E348-868F-8E2386167F87}">
      <dsp:nvSpPr>
        <dsp:cNvPr id="0" name=""/>
        <dsp:cNvSpPr/>
      </dsp:nvSpPr>
      <dsp:spPr>
        <a:xfrm>
          <a:off x="1218170" y="2091482"/>
          <a:ext cx="3137223" cy="3137223"/>
        </a:xfrm>
        <a:prstGeom prst="ellipse">
          <a:avLst/>
        </a:prstGeom>
        <a:gradFill rotWithShape="0">
          <a:gsLst>
            <a:gs pos="0">
              <a:schemeClr val="accent3">
                <a:lumMod val="75000"/>
              </a:schemeClr>
            </a:gs>
            <a:gs pos="99000">
              <a:schemeClr val="accent3">
                <a:lumMod val="50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Few duplicate rows/records were found</a:t>
          </a:r>
          <a:endParaRPr lang="en-US" sz="1600" kern="1200" dirty="0">
            <a:latin typeface="Constantia (Body)"/>
          </a:endParaRPr>
        </a:p>
      </dsp:txBody>
      <dsp:txXfrm>
        <a:off x="2055808" y="2326774"/>
        <a:ext cx="1461946" cy="705875"/>
      </dsp:txXfrm>
    </dsp:sp>
    <dsp:sp modelId="{DF55C4D0-AC38-C648-A168-19FC5AC356E8}">
      <dsp:nvSpPr>
        <dsp:cNvPr id="0" name=""/>
        <dsp:cNvSpPr/>
      </dsp:nvSpPr>
      <dsp:spPr>
        <a:xfrm>
          <a:off x="1741040" y="3137223"/>
          <a:ext cx="2091482" cy="2091482"/>
        </a:xfrm>
        <a:prstGeom prst="ellipse">
          <a:avLst/>
        </a:prstGeom>
        <a:gradFill rotWithShape="0">
          <a:gsLst>
            <a:gs pos="0">
              <a:schemeClr val="accent3">
                <a:lumMod val="75000"/>
              </a:schemeClr>
            </a:gs>
            <a:gs pos="100000">
              <a:schemeClr val="accent3">
                <a:lumMod val="50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rtl="0">
            <a:lnSpc>
              <a:spcPct val="90000"/>
            </a:lnSpc>
            <a:spcBef>
              <a:spcPct val="0"/>
            </a:spcBef>
            <a:spcAft>
              <a:spcPct val="35000"/>
            </a:spcAft>
            <a:buNone/>
          </a:pPr>
          <a:r>
            <a:rPr lang="en-US" sz="1600" b="0" i="0" kern="1200" dirty="0">
              <a:latin typeface="Constantia (Body)"/>
            </a:rPr>
            <a:t>Datatype of only object columns are in dataset</a:t>
          </a:r>
          <a:endParaRPr lang="en-US" sz="1600" kern="1200" dirty="0">
            <a:latin typeface="Constantia (Body)"/>
          </a:endParaRPr>
        </a:p>
      </dsp:txBody>
      <dsp:txXfrm>
        <a:off x="2047331" y="3660094"/>
        <a:ext cx="1478901" cy="104574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D9B93A-8C22-C64B-A38E-50536F3CCFA4}">
      <dsp:nvSpPr>
        <dsp:cNvPr id="0" name=""/>
        <dsp:cNvSpPr/>
      </dsp:nvSpPr>
      <dsp:spPr>
        <a:xfrm>
          <a:off x="3120010" y="1049"/>
          <a:ext cx="1224676" cy="796039"/>
        </a:xfrm>
        <a:prstGeom prst="roundRect">
          <a:avLst/>
        </a:prstGeom>
        <a:gradFill rotWithShape="0">
          <a:gsLst>
            <a:gs pos="0">
              <a:schemeClr val="accent2">
                <a:hueOff val="0"/>
                <a:satOff val="0"/>
                <a:lumOff val="0"/>
                <a:alphaOff val="0"/>
                <a:tint val="98000"/>
                <a:lumMod val="100000"/>
              </a:schemeClr>
            </a:gs>
            <a:gs pos="100000">
              <a:schemeClr val="accent2">
                <a:hueOff val="0"/>
                <a:satOff val="0"/>
                <a:lumOff val="0"/>
                <a:alphaOff val="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Get Data</a:t>
          </a:r>
        </a:p>
      </dsp:txBody>
      <dsp:txXfrm>
        <a:off x="3158869" y="39908"/>
        <a:ext cx="1146958" cy="718321"/>
      </dsp:txXfrm>
    </dsp:sp>
    <dsp:sp modelId="{DD88BD0B-9CEB-1942-9766-75268338D390}">
      <dsp:nvSpPr>
        <dsp:cNvPr id="0" name=""/>
        <dsp:cNvSpPr/>
      </dsp:nvSpPr>
      <dsp:spPr>
        <a:xfrm>
          <a:off x="2142074" y="399069"/>
          <a:ext cx="3180547" cy="3180547"/>
        </a:xfrm>
        <a:custGeom>
          <a:avLst/>
          <a:gdLst/>
          <a:ahLst/>
          <a:cxnLst/>
          <a:rect l="0" t="0" r="0" b="0"/>
          <a:pathLst>
            <a:path>
              <a:moveTo>
                <a:pt x="2366645" y="202391"/>
              </a:moveTo>
              <a:arcTo wR="1590273" hR="1590273" stAng="17953342" swAng="1211687"/>
            </a:path>
          </a:pathLst>
        </a:custGeom>
        <a:noFill/>
        <a:ln w="9525" cap="rnd"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23D9D0A3-9667-E54B-B6B7-C7D3E1D86059}">
      <dsp:nvSpPr>
        <dsp:cNvPr id="0" name=""/>
        <dsp:cNvSpPr/>
      </dsp:nvSpPr>
      <dsp:spPr>
        <a:xfrm>
          <a:off x="4632450" y="1099901"/>
          <a:ext cx="1224676" cy="796039"/>
        </a:xfrm>
        <a:prstGeom prst="roundRect">
          <a:avLst/>
        </a:prstGeom>
        <a:gradFill rotWithShape="0">
          <a:gsLst>
            <a:gs pos="0">
              <a:schemeClr val="accent3">
                <a:hueOff val="0"/>
                <a:satOff val="0"/>
                <a:lumOff val="0"/>
                <a:alphaOff val="0"/>
                <a:tint val="98000"/>
                <a:lumMod val="100000"/>
              </a:schemeClr>
            </a:gs>
            <a:gs pos="100000">
              <a:schemeClr val="accent3">
                <a:hueOff val="0"/>
                <a:satOff val="0"/>
                <a:lumOff val="0"/>
                <a:alphaOff val="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Clean, Prepare &amp; Manipulate Data</a:t>
          </a:r>
        </a:p>
      </dsp:txBody>
      <dsp:txXfrm>
        <a:off x="4671309" y="1138760"/>
        <a:ext cx="1146958" cy="718321"/>
      </dsp:txXfrm>
    </dsp:sp>
    <dsp:sp modelId="{4822C12E-1DC0-F54C-ADBC-2C2032A45EDF}">
      <dsp:nvSpPr>
        <dsp:cNvPr id="0" name=""/>
        <dsp:cNvSpPr/>
      </dsp:nvSpPr>
      <dsp:spPr>
        <a:xfrm>
          <a:off x="2142074" y="399069"/>
          <a:ext cx="3180547" cy="3180547"/>
        </a:xfrm>
        <a:custGeom>
          <a:avLst/>
          <a:gdLst/>
          <a:ahLst/>
          <a:cxnLst/>
          <a:rect l="0" t="0" r="0" b="0"/>
          <a:pathLst>
            <a:path>
              <a:moveTo>
                <a:pt x="3176733" y="1700334"/>
              </a:moveTo>
              <a:arcTo wR="1590273" hR="1590273" stAng="21838114" swAng="1359841"/>
            </a:path>
          </a:pathLst>
        </a:custGeom>
        <a:noFill/>
        <a:ln w="9525" cap="rnd" cmpd="sng" algn="ctr">
          <a:solidFill>
            <a:schemeClr val="accent3">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D7AC1993-025B-1C40-A52B-BD241FF426AD}">
      <dsp:nvSpPr>
        <dsp:cNvPr id="0" name=""/>
        <dsp:cNvSpPr/>
      </dsp:nvSpPr>
      <dsp:spPr>
        <a:xfrm>
          <a:off x="4054749" y="2877881"/>
          <a:ext cx="1224676" cy="796039"/>
        </a:xfrm>
        <a:prstGeom prst="roundRect">
          <a:avLst/>
        </a:prstGeom>
        <a:gradFill rotWithShape="0">
          <a:gsLst>
            <a:gs pos="0">
              <a:schemeClr val="accent4">
                <a:hueOff val="0"/>
                <a:satOff val="0"/>
                <a:lumOff val="0"/>
                <a:alphaOff val="0"/>
                <a:tint val="98000"/>
                <a:lumMod val="100000"/>
              </a:schemeClr>
            </a:gs>
            <a:gs pos="100000">
              <a:schemeClr val="accent4">
                <a:hueOff val="0"/>
                <a:satOff val="0"/>
                <a:lumOff val="0"/>
                <a:alphaOff val="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Train Model</a:t>
          </a:r>
        </a:p>
      </dsp:txBody>
      <dsp:txXfrm>
        <a:off x="4093608" y="2916740"/>
        <a:ext cx="1146958" cy="718321"/>
      </dsp:txXfrm>
    </dsp:sp>
    <dsp:sp modelId="{4C2A4226-5104-A644-B595-5D1FAC309057}">
      <dsp:nvSpPr>
        <dsp:cNvPr id="0" name=""/>
        <dsp:cNvSpPr/>
      </dsp:nvSpPr>
      <dsp:spPr>
        <a:xfrm>
          <a:off x="2142074" y="399069"/>
          <a:ext cx="3180547" cy="3180547"/>
        </a:xfrm>
        <a:custGeom>
          <a:avLst/>
          <a:gdLst/>
          <a:ahLst/>
          <a:cxnLst/>
          <a:rect l="0" t="0" r="0" b="0"/>
          <a:pathLst>
            <a:path>
              <a:moveTo>
                <a:pt x="1785471" y="3168522"/>
              </a:moveTo>
              <a:arcTo wR="1590273" hR="1590273" stAng="4976968" swAng="846063"/>
            </a:path>
          </a:pathLst>
        </a:custGeom>
        <a:noFill/>
        <a:ln w="9525" cap="rnd" cmpd="sng" algn="ctr">
          <a:solidFill>
            <a:schemeClr val="accent4">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93A7001D-CAB3-3441-9416-D86D34A72ED0}">
      <dsp:nvSpPr>
        <dsp:cNvPr id="0" name=""/>
        <dsp:cNvSpPr/>
      </dsp:nvSpPr>
      <dsp:spPr>
        <a:xfrm>
          <a:off x="2185270" y="2877881"/>
          <a:ext cx="1224676" cy="796039"/>
        </a:xfrm>
        <a:prstGeom prst="roundRect">
          <a:avLst/>
        </a:prstGeom>
        <a:gradFill rotWithShape="0">
          <a:gsLst>
            <a:gs pos="0">
              <a:schemeClr val="accent5">
                <a:hueOff val="0"/>
                <a:satOff val="0"/>
                <a:lumOff val="0"/>
                <a:alphaOff val="0"/>
                <a:tint val="98000"/>
                <a:lumMod val="100000"/>
              </a:schemeClr>
            </a:gs>
            <a:gs pos="100000">
              <a:schemeClr val="accent5">
                <a:hueOff val="0"/>
                <a:satOff val="0"/>
                <a:lumOff val="0"/>
                <a:alphaOff val="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Test Data</a:t>
          </a:r>
        </a:p>
      </dsp:txBody>
      <dsp:txXfrm>
        <a:off x="2224129" y="2916740"/>
        <a:ext cx="1146958" cy="718321"/>
      </dsp:txXfrm>
    </dsp:sp>
    <dsp:sp modelId="{46CB3E31-9B01-0B49-AFAC-12AA07DEF136}">
      <dsp:nvSpPr>
        <dsp:cNvPr id="0" name=""/>
        <dsp:cNvSpPr/>
      </dsp:nvSpPr>
      <dsp:spPr>
        <a:xfrm>
          <a:off x="2142074" y="399069"/>
          <a:ext cx="3180547" cy="3180547"/>
        </a:xfrm>
        <a:custGeom>
          <a:avLst/>
          <a:gdLst/>
          <a:ahLst/>
          <a:cxnLst/>
          <a:rect l="0" t="0" r="0" b="0"/>
          <a:pathLst>
            <a:path>
              <a:moveTo>
                <a:pt x="168728" y="2303141"/>
              </a:moveTo>
              <a:arcTo wR="1590273" hR="1590273" stAng="9202046" swAng="1359841"/>
            </a:path>
          </a:pathLst>
        </a:custGeom>
        <a:noFill/>
        <a:ln w="9525" cap="rnd" cmpd="sng" algn="ctr">
          <a:solidFill>
            <a:schemeClr val="accent5">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2C61A59E-3B3B-944F-8A51-1AF2E68FE7E2}">
      <dsp:nvSpPr>
        <dsp:cNvPr id="0" name=""/>
        <dsp:cNvSpPr/>
      </dsp:nvSpPr>
      <dsp:spPr>
        <a:xfrm>
          <a:off x="1607570" y="1099901"/>
          <a:ext cx="1224676" cy="796039"/>
        </a:xfrm>
        <a:prstGeom prst="roundRect">
          <a:avLst/>
        </a:prstGeom>
        <a:gradFill rotWithShape="0">
          <a:gsLst>
            <a:gs pos="0">
              <a:schemeClr val="accent6">
                <a:hueOff val="0"/>
                <a:satOff val="0"/>
                <a:lumOff val="0"/>
                <a:alphaOff val="0"/>
                <a:tint val="98000"/>
                <a:lumMod val="100000"/>
              </a:schemeClr>
            </a:gs>
            <a:gs pos="100000">
              <a:schemeClr val="accent6">
                <a:hueOff val="0"/>
                <a:satOff val="0"/>
                <a:lumOff val="0"/>
                <a:alphaOff val="0"/>
                <a:shade val="88000"/>
                <a:lumMod val="88000"/>
              </a:schemeClr>
            </a:gs>
          </a:gsLst>
          <a:lin ang="5400000" scaled="1"/>
        </a:gradFill>
        <a:ln>
          <a:noFill/>
        </a:ln>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dsp:spPr>
      <dsp:style>
        <a:lnRef idx="0">
          <a:scrgbClr r="0" g="0" b="0"/>
        </a:lnRef>
        <a:fillRef idx="3">
          <a:scrgbClr r="0" g="0" b="0"/>
        </a:fillRef>
        <a:effectRef idx="3">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Improve</a:t>
          </a:r>
        </a:p>
      </dsp:txBody>
      <dsp:txXfrm>
        <a:off x="1646429" y="1138760"/>
        <a:ext cx="1146958" cy="718321"/>
      </dsp:txXfrm>
    </dsp:sp>
    <dsp:sp modelId="{A1D0DB4B-F721-D547-915F-35A4ADBA3F5C}">
      <dsp:nvSpPr>
        <dsp:cNvPr id="0" name=""/>
        <dsp:cNvSpPr/>
      </dsp:nvSpPr>
      <dsp:spPr>
        <a:xfrm>
          <a:off x="2142074" y="399069"/>
          <a:ext cx="3180547" cy="3180547"/>
        </a:xfrm>
        <a:custGeom>
          <a:avLst/>
          <a:gdLst/>
          <a:ahLst/>
          <a:cxnLst/>
          <a:rect l="0" t="0" r="0" b="0"/>
          <a:pathLst>
            <a:path>
              <a:moveTo>
                <a:pt x="382514" y="555725"/>
              </a:moveTo>
              <a:arcTo wR="1590273" hR="1590273" stAng="13234971" swAng="1211687"/>
            </a:path>
          </a:pathLst>
        </a:custGeom>
        <a:noFill/>
        <a:ln w="9525" cap="rnd" cmpd="sng" algn="ctr">
          <a:solidFill>
            <a:schemeClr val="accent6">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E4116C-DF4A-EB40-A8FF-77C17EA79213}">
      <dsp:nvSpPr>
        <dsp:cNvPr id="0" name=""/>
        <dsp:cNvSpPr/>
      </dsp:nvSpPr>
      <dsp:spPr>
        <a:xfrm>
          <a:off x="0" y="0"/>
          <a:ext cx="9032241"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a:schemeClr val="lt1"/>
        </a:fontRef>
      </dsp:style>
    </dsp:sp>
    <dsp:sp modelId="{69409D23-BA4B-0E4D-91C8-F9FF182BA4E9}">
      <dsp:nvSpPr>
        <dsp:cNvPr id="0" name=""/>
        <dsp:cNvSpPr/>
      </dsp:nvSpPr>
      <dsp:spPr>
        <a:xfrm>
          <a:off x="0" y="0"/>
          <a:ext cx="4052303" cy="4231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US" sz="3200" kern="1200" dirty="0">
              <a:solidFill>
                <a:schemeClr val="accent3">
                  <a:lumMod val="75000"/>
                </a:schemeClr>
              </a:solidFill>
            </a:rPr>
            <a:t>REGRESSION</a:t>
          </a:r>
        </a:p>
        <a:p>
          <a:pPr marL="0" lvl="0" indent="0" algn="ctr" defTabSz="1422400">
            <a:lnSpc>
              <a:spcPct val="90000"/>
            </a:lnSpc>
            <a:spcBef>
              <a:spcPct val="0"/>
            </a:spcBef>
            <a:spcAft>
              <a:spcPct val="35000"/>
            </a:spcAft>
            <a:buNone/>
          </a:pPr>
          <a:r>
            <a:rPr lang="en-US" sz="3200" kern="1200" dirty="0">
              <a:solidFill>
                <a:schemeClr val="accent3">
                  <a:lumMod val="75000"/>
                </a:schemeClr>
              </a:solidFill>
            </a:rPr>
            <a:t>MACHINE LEARNING MODELS / USED</a:t>
          </a:r>
          <a:endParaRPr lang="en-GB" sz="3200" kern="1200" dirty="0"/>
        </a:p>
      </dsp:txBody>
      <dsp:txXfrm>
        <a:off x="0" y="0"/>
        <a:ext cx="4052303" cy="4231156"/>
      </dsp:txXfrm>
    </dsp:sp>
    <dsp:sp modelId="{15A847DA-42B2-B144-9771-4198F0C5D2CD}">
      <dsp:nvSpPr>
        <dsp:cNvPr id="0" name=""/>
        <dsp:cNvSpPr/>
      </dsp:nvSpPr>
      <dsp:spPr>
        <a:xfrm>
          <a:off x="4145448" y="20040"/>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Font typeface="Arial" panose="020B0604020202020204" pitchFamily="34" charset="0"/>
            <a:buNone/>
          </a:pPr>
          <a:r>
            <a:rPr lang="en-IN" sz="1800" kern="1200" dirty="0">
              <a:solidFill>
                <a:schemeClr val="bg1"/>
              </a:solidFill>
            </a:rPr>
            <a:t>Linear Regression Model</a:t>
          </a:r>
          <a:endParaRPr lang="en-GB" sz="1800" kern="1200" dirty="0"/>
        </a:p>
      </dsp:txBody>
      <dsp:txXfrm>
        <a:off x="4145448" y="20040"/>
        <a:ext cx="4874587" cy="400802"/>
      </dsp:txXfrm>
    </dsp:sp>
    <dsp:sp modelId="{E23B9036-38D4-2340-87AA-F9961E3BDC58}">
      <dsp:nvSpPr>
        <dsp:cNvPr id="0" name=""/>
        <dsp:cNvSpPr/>
      </dsp:nvSpPr>
      <dsp:spPr>
        <a:xfrm>
          <a:off x="4052303" y="420843"/>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 modelId="{E2FB43F0-61BC-5B4E-A7EE-7E71DEF3164F}">
      <dsp:nvSpPr>
        <dsp:cNvPr id="0" name=""/>
        <dsp:cNvSpPr/>
      </dsp:nvSpPr>
      <dsp:spPr>
        <a:xfrm>
          <a:off x="4145448" y="440883"/>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IN" sz="1800" kern="1200" dirty="0">
              <a:solidFill>
                <a:schemeClr val="bg1"/>
              </a:solidFill>
            </a:rPr>
            <a:t>Ridge Regularization Model</a:t>
          </a:r>
          <a:endParaRPr lang="en-GB" sz="1800" kern="1200" dirty="0"/>
        </a:p>
      </dsp:txBody>
      <dsp:txXfrm>
        <a:off x="4145448" y="440883"/>
        <a:ext cx="4874587" cy="400802"/>
      </dsp:txXfrm>
    </dsp:sp>
    <dsp:sp modelId="{312F68E4-8119-A94D-B6EE-D1F68B60C033}">
      <dsp:nvSpPr>
        <dsp:cNvPr id="0" name=""/>
        <dsp:cNvSpPr/>
      </dsp:nvSpPr>
      <dsp:spPr>
        <a:xfrm>
          <a:off x="4052303" y="841686"/>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 modelId="{2F99B4BB-6A2E-334E-B042-04769FF98E82}">
      <dsp:nvSpPr>
        <dsp:cNvPr id="0" name=""/>
        <dsp:cNvSpPr/>
      </dsp:nvSpPr>
      <dsp:spPr>
        <a:xfrm>
          <a:off x="4145448" y="861726"/>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IN" sz="1800" kern="1200" dirty="0">
              <a:solidFill>
                <a:schemeClr val="bg1"/>
              </a:solidFill>
            </a:rPr>
            <a:t>Lasso Regularization Model</a:t>
          </a:r>
          <a:endParaRPr lang="en-GB" sz="1800" kern="1200" dirty="0"/>
        </a:p>
      </dsp:txBody>
      <dsp:txXfrm>
        <a:off x="4145448" y="861726"/>
        <a:ext cx="4874587" cy="400802"/>
      </dsp:txXfrm>
    </dsp:sp>
    <dsp:sp modelId="{8251BE86-87DE-0747-BAC3-422C303CD5FC}">
      <dsp:nvSpPr>
        <dsp:cNvPr id="0" name=""/>
        <dsp:cNvSpPr/>
      </dsp:nvSpPr>
      <dsp:spPr>
        <a:xfrm>
          <a:off x="4052303" y="1262529"/>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 modelId="{1F89D261-75B1-CB42-AAD3-967F3D2239CA}">
      <dsp:nvSpPr>
        <dsp:cNvPr id="0" name=""/>
        <dsp:cNvSpPr/>
      </dsp:nvSpPr>
      <dsp:spPr>
        <a:xfrm>
          <a:off x="4145448" y="1282569"/>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IN" sz="1800" kern="1200" dirty="0">
              <a:solidFill>
                <a:schemeClr val="bg1"/>
              </a:solidFill>
            </a:rPr>
            <a:t>Support Vector Regression Model</a:t>
          </a:r>
          <a:endParaRPr lang="en-GB" sz="1800" kern="1200" dirty="0"/>
        </a:p>
      </dsp:txBody>
      <dsp:txXfrm>
        <a:off x="4145448" y="1282569"/>
        <a:ext cx="4874587" cy="400802"/>
      </dsp:txXfrm>
    </dsp:sp>
    <dsp:sp modelId="{D6EA7E9C-1516-E848-9A4C-9C0444BF3775}">
      <dsp:nvSpPr>
        <dsp:cNvPr id="0" name=""/>
        <dsp:cNvSpPr/>
      </dsp:nvSpPr>
      <dsp:spPr>
        <a:xfrm>
          <a:off x="4052303" y="1683372"/>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 modelId="{7EAF9A1D-E890-8744-AA1C-2A44A2F6EA64}">
      <dsp:nvSpPr>
        <dsp:cNvPr id="0" name=""/>
        <dsp:cNvSpPr/>
      </dsp:nvSpPr>
      <dsp:spPr>
        <a:xfrm>
          <a:off x="4145448" y="1703412"/>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IN" sz="1800" kern="1200" dirty="0">
              <a:solidFill>
                <a:schemeClr val="bg1"/>
              </a:solidFill>
            </a:rPr>
            <a:t>Decision Tree Regression Model</a:t>
          </a:r>
          <a:endParaRPr lang="en-GB" sz="1800" kern="1200" dirty="0"/>
        </a:p>
      </dsp:txBody>
      <dsp:txXfrm>
        <a:off x="4145448" y="1703412"/>
        <a:ext cx="4874587" cy="400802"/>
      </dsp:txXfrm>
    </dsp:sp>
    <dsp:sp modelId="{DA2934A5-C622-7E4C-9DF0-97FF1B8C9DB1}">
      <dsp:nvSpPr>
        <dsp:cNvPr id="0" name=""/>
        <dsp:cNvSpPr/>
      </dsp:nvSpPr>
      <dsp:spPr>
        <a:xfrm>
          <a:off x="4052303" y="2104215"/>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 modelId="{DF2F2268-9012-0640-A696-E02B9EC41C2B}">
      <dsp:nvSpPr>
        <dsp:cNvPr id="0" name=""/>
        <dsp:cNvSpPr/>
      </dsp:nvSpPr>
      <dsp:spPr>
        <a:xfrm>
          <a:off x="4145448" y="2124255"/>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IN" sz="1800" kern="1200" dirty="0">
              <a:solidFill>
                <a:schemeClr val="bg1"/>
              </a:solidFill>
            </a:rPr>
            <a:t>Random Forest Regression Model</a:t>
          </a:r>
          <a:endParaRPr lang="en-GB" sz="1800" kern="1200" dirty="0"/>
        </a:p>
      </dsp:txBody>
      <dsp:txXfrm>
        <a:off x="4145448" y="2124255"/>
        <a:ext cx="4874587" cy="400802"/>
      </dsp:txXfrm>
    </dsp:sp>
    <dsp:sp modelId="{04712CD5-BB2B-5443-A89D-9E823B850876}">
      <dsp:nvSpPr>
        <dsp:cNvPr id="0" name=""/>
        <dsp:cNvSpPr/>
      </dsp:nvSpPr>
      <dsp:spPr>
        <a:xfrm>
          <a:off x="4052303" y="2525058"/>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 modelId="{45AD8EEB-00D4-174F-B41E-32628B8B55CE}">
      <dsp:nvSpPr>
        <dsp:cNvPr id="0" name=""/>
        <dsp:cNvSpPr/>
      </dsp:nvSpPr>
      <dsp:spPr>
        <a:xfrm>
          <a:off x="4145448" y="2545098"/>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IN" sz="1800" kern="1200" dirty="0">
              <a:solidFill>
                <a:schemeClr val="bg1"/>
              </a:solidFill>
            </a:rPr>
            <a:t>K Neighbours Regression Model</a:t>
          </a:r>
          <a:endParaRPr lang="en-GB" sz="1800" kern="1200" dirty="0"/>
        </a:p>
      </dsp:txBody>
      <dsp:txXfrm>
        <a:off x="4145448" y="2545098"/>
        <a:ext cx="4874587" cy="400802"/>
      </dsp:txXfrm>
    </dsp:sp>
    <dsp:sp modelId="{24BA1B56-4C1F-F14F-B00F-C42028B54E50}">
      <dsp:nvSpPr>
        <dsp:cNvPr id="0" name=""/>
        <dsp:cNvSpPr/>
      </dsp:nvSpPr>
      <dsp:spPr>
        <a:xfrm>
          <a:off x="4052303" y="2945901"/>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 modelId="{69CE4E37-273B-5740-B496-14715CBAC81F}">
      <dsp:nvSpPr>
        <dsp:cNvPr id="0" name=""/>
        <dsp:cNvSpPr/>
      </dsp:nvSpPr>
      <dsp:spPr>
        <a:xfrm>
          <a:off x="4145448" y="2965941"/>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IN" sz="1800" kern="1200" dirty="0">
              <a:solidFill>
                <a:schemeClr val="bg1"/>
              </a:solidFill>
            </a:rPr>
            <a:t>Gradient Boosting Regression Model</a:t>
          </a:r>
          <a:endParaRPr lang="en-GB" sz="1800" kern="1200" dirty="0"/>
        </a:p>
      </dsp:txBody>
      <dsp:txXfrm>
        <a:off x="4145448" y="2965941"/>
        <a:ext cx="4874587" cy="400802"/>
      </dsp:txXfrm>
    </dsp:sp>
    <dsp:sp modelId="{2C0D6E24-57FA-D84C-999D-4A4BE9AD7E8D}">
      <dsp:nvSpPr>
        <dsp:cNvPr id="0" name=""/>
        <dsp:cNvSpPr/>
      </dsp:nvSpPr>
      <dsp:spPr>
        <a:xfrm>
          <a:off x="4052303" y="3366744"/>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 modelId="{034BBF39-81FC-334B-855F-153940BE23A7}">
      <dsp:nvSpPr>
        <dsp:cNvPr id="0" name=""/>
        <dsp:cNvSpPr/>
      </dsp:nvSpPr>
      <dsp:spPr>
        <a:xfrm>
          <a:off x="4145448" y="3386784"/>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IN" sz="1800" kern="1200" dirty="0">
              <a:solidFill>
                <a:schemeClr val="bg1"/>
              </a:solidFill>
            </a:rPr>
            <a:t>Ada Boost Regression Model</a:t>
          </a:r>
          <a:endParaRPr lang="en-GB" sz="1800" kern="1200" dirty="0"/>
        </a:p>
      </dsp:txBody>
      <dsp:txXfrm>
        <a:off x="4145448" y="3386784"/>
        <a:ext cx="4874587" cy="400802"/>
      </dsp:txXfrm>
    </dsp:sp>
    <dsp:sp modelId="{5690F54E-3448-B34E-A34A-0C79945C6618}">
      <dsp:nvSpPr>
        <dsp:cNvPr id="0" name=""/>
        <dsp:cNvSpPr/>
      </dsp:nvSpPr>
      <dsp:spPr>
        <a:xfrm>
          <a:off x="4052303" y="3787587"/>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 modelId="{685F3775-7B4F-A54F-BFB1-CECEFDA07C3E}">
      <dsp:nvSpPr>
        <dsp:cNvPr id="0" name=""/>
        <dsp:cNvSpPr/>
      </dsp:nvSpPr>
      <dsp:spPr>
        <a:xfrm>
          <a:off x="4145448" y="3807627"/>
          <a:ext cx="4874587" cy="400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ctr" defTabSz="800100">
            <a:lnSpc>
              <a:spcPct val="90000"/>
            </a:lnSpc>
            <a:spcBef>
              <a:spcPct val="0"/>
            </a:spcBef>
            <a:spcAft>
              <a:spcPct val="35000"/>
            </a:spcAft>
            <a:buNone/>
          </a:pPr>
          <a:r>
            <a:rPr lang="en-IN" sz="1800" kern="1200">
              <a:solidFill>
                <a:schemeClr val="bg1"/>
              </a:solidFill>
            </a:rPr>
            <a:t>Extra Trees Regression Model</a:t>
          </a:r>
          <a:endParaRPr lang="en-GB" sz="1800" kern="1200" dirty="0"/>
        </a:p>
      </dsp:txBody>
      <dsp:txXfrm>
        <a:off x="4145448" y="3807627"/>
        <a:ext cx="4874587" cy="400802"/>
      </dsp:txXfrm>
    </dsp:sp>
    <dsp:sp modelId="{72FBF435-B3B4-9D45-A51F-BEDB399E1B1E}">
      <dsp:nvSpPr>
        <dsp:cNvPr id="0" name=""/>
        <dsp:cNvSpPr/>
      </dsp:nvSpPr>
      <dsp:spPr>
        <a:xfrm>
          <a:off x="4052303" y="4208430"/>
          <a:ext cx="4967732" cy="0"/>
        </a:xfrm>
        <a:prstGeom prst="line">
          <a:avLst/>
        </a:prstGeom>
        <a:solidFill>
          <a:schemeClr val="accent1">
            <a:hueOff val="0"/>
            <a:satOff val="0"/>
            <a:lumOff val="0"/>
            <a:alphaOff val="0"/>
          </a:schemeClr>
        </a:solidFill>
        <a:ln w="19050" cap="rnd" cmpd="sng" algn="ctr">
          <a:solidFill>
            <a:schemeClr val="accent3">
              <a:lumMod val="7500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layout8.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EA5F0D-C1DC-412F-A146-DDB3A74B588F}" type="datetimeFigureOut">
              <a:rPr lang="en-US"/>
              <a:t>12/10/21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BAE14B8-3CC9-472D-9BC5-A84D80684DE2}" type="slidenum">
              <a:rPr/>
              <a:t>‹#›</a:t>
            </a:fld>
            <a:endParaRPr/>
          </a:p>
        </p:txBody>
      </p:sp>
    </p:spTree>
    <p:extLst>
      <p:ext uri="{BB962C8B-B14F-4D97-AF65-F5344CB8AC3E}">
        <p14:creationId xmlns:p14="http://schemas.microsoft.com/office/powerpoint/2010/main" val="257782754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gif>
</file>

<file path=ppt/media/image22.gif>
</file>

<file path=ppt/media/image23.gif>
</file>

<file path=ppt/media/image24.gif>
</file>

<file path=ppt/media/image25.gif>
</file>

<file path=ppt/media/image26.png>
</file>

<file path=ppt/media/image27.png>
</file>

<file path=ppt/media/image28.png>
</file>

<file path=ppt/media/image29.png>
</file>

<file path=ppt/media/image3.png>
</file>

<file path=ppt/media/image30.png>
</file>

<file path=ppt/media/image31.gif>
</file>

<file path=ppt/media/image32.jpg>
</file>

<file path=ppt/media/image33.jpeg>
</file>

<file path=ppt/media/image34.png>
</file>

<file path=ppt/media/image35.gif>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CDE508-72C8-4AB5-AA9C-1584D31690E0}" type="datetimeFigureOut">
              <a:rPr lang="en-US"/>
              <a:t>12/10/21</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B667E1-E601-4AAF-B95C-B25720D70A60}" type="slidenum">
              <a:rPr/>
              <a:t>‹#›</a:t>
            </a:fld>
            <a:endParaRPr/>
          </a:p>
        </p:txBody>
      </p:sp>
    </p:spTree>
    <p:extLst>
      <p:ext uri="{BB962C8B-B14F-4D97-AF65-F5344CB8AC3E}">
        <p14:creationId xmlns:p14="http://schemas.microsoft.com/office/powerpoint/2010/main" val="711136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GB"/>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9FB22D6A-9ED8-2847-9EFB-FB68C231F822}" type="datetimeFigureOut">
              <a:rPr lang="en-US" smtClean="0"/>
              <a:t>12/10/21</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2EDB775E-1487-6A41-89F0-BF3E242A26C4}" type="slidenum">
              <a:rPr lang="en-US" smtClean="0"/>
              <a:t>‹#›</a:t>
            </a:fld>
            <a:endParaRPr lang="en-US"/>
          </a:p>
        </p:txBody>
      </p:sp>
    </p:spTree>
    <p:extLst>
      <p:ext uri="{BB962C8B-B14F-4D97-AF65-F5344CB8AC3E}">
        <p14:creationId xmlns:p14="http://schemas.microsoft.com/office/powerpoint/2010/main" val="10738537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E583DDF-CA54-461A-A486-592D2374C532}" type="datetimeFigureOut">
              <a:rPr lang="en-US" smtClean="0"/>
              <a:pPr/>
              <a:t>12/10/21</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CA8D9AD5-F248-4919-864A-CFD76CC027D6}" type="slidenum">
              <a:rPr lang="en-US" smtClean="0"/>
              <a:pPr/>
              <a:t>‹#›</a:t>
            </a:fld>
            <a:endParaRPr lang="en-US"/>
          </a:p>
        </p:txBody>
      </p:sp>
    </p:spTree>
    <p:extLst>
      <p:ext uri="{BB962C8B-B14F-4D97-AF65-F5344CB8AC3E}">
        <p14:creationId xmlns:p14="http://schemas.microsoft.com/office/powerpoint/2010/main" val="2966982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E583DDF-CA54-461A-A486-592D2374C532}" type="datetimeFigureOut">
              <a:rPr lang="en-US" smtClean="0"/>
              <a:pPr/>
              <a:t>12/10/21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CA8D9AD5-F248-4919-864A-CFD76CC027D6}" type="slidenum">
              <a:rPr lang="en-US" smtClean="0"/>
              <a:pPr/>
              <a:t>‹#›</a:t>
            </a:fld>
            <a:endParaRPr lang="en-US"/>
          </a:p>
        </p:txBody>
      </p:sp>
    </p:spTree>
    <p:extLst>
      <p:ext uri="{BB962C8B-B14F-4D97-AF65-F5344CB8AC3E}">
        <p14:creationId xmlns:p14="http://schemas.microsoft.com/office/powerpoint/2010/main" val="121877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E583DDF-CA54-461A-A486-592D2374C532}" type="datetimeFigureOut">
              <a:rPr lang="en-US" smtClean="0"/>
              <a:pPr/>
              <a:t>12/10/21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CA8D9AD5-F248-4919-864A-CFD76CC027D6}" type="slidenum">
              <a:rPr lang="en-US" smtClean="0"/>
              <a:pPr/>
              <a:t>‹#›</a:t>
            </a:fld>
            <a:endParaRPr lang="en-US"/>
          </a:p>
        </p:txBody>
      </p:sp>
    </p:spTree>
    <p:extLst>
      <p:ext uri="{BB962C8B-B14F-4D97-AF65-F5344CB8AC3E}">
        <p14:creationId xmlns:p14="http://schemas.microsoft.com/office/powerpoint/2010/main" val="41298765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E583DDF-CA54-461A-A486-592D2374C532}" type="datetimeFigureOut">
              <a:rPr lang="en-US" smtClean="0"/>
              <a:pPr/>
              <a:t>12/10/21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CA8D9AD5-F248-4919-864A-CFD76CC027D6}" type="slidenum">
              <a:rPr lang="en-US" smtClean="0"/>
              <a:pPr/>
              <a:t>‹#›</a:t>
            </a:fld>
            <a:endParaRPr lang="en-US"/>
          </a:p>
        </p:txBody>
      </p:sp>
    </p:spTree>
    <p:extLst>
      <p:ext uri="{BB962C8B-B14F-4D97-AF65-F5344CB8AC3E}">
        <p14:creationId xmlns:p14="http://schemas.microsoft.com/office/powerpoint/2010/main" val="3201424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E583DDF-CA54-461A-A486-592D2374C532}" type="datetimeFigureOut">
              <a:rPr lang="en-US" smtClean="0"/>
              <a:pPr/>
              <a:t>12/10/21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CA8D9AD5-F248-4919-864A-CFD76CC027D6}" type="slidenum">
              <a:rPr lang="en-US" smtClean="0"/>
              <a:pPr/>
              <a:t>‹#›</a:t>
            </a:fld>
            <a:endParaRPr lang="en-US"/>
          </a:p>
        </p:txBody>
      </p:sp>
    </p:spTree>
    <p:extLst>
      <p:ext uri="{BB962C8B-B14F-4D97-AF65-F5344CB8AC3E}">
        <p14:creationId xmlns:p14="http://schemas.microsoft.com/office/powerpoint/2010/main" val="17378652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E583DDF-CA54-461A-A486-592D2374C532}" type="datetimeFigureOut">
              <a:rPr lang="en-US" smtClean="0"/>
              <a:pPr/>
              <a:t>12/10/21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CA8D9AD5-F248-4919-864A-CFD76CC027D6}" type="slidenum">
              <a:rPr lang="en-US" smtClean="0"/>
              <a:pPr/>
              <a:t>‹#›</a:t>
            </a:fld>
            <a:endParaRPr lang="en-US"/>
          </a:p>
        </p:txBody>
      </p:sp>
    </p:spTree>
    <p:extLst>
      <p:ext uri="{BB962C8B-B14F-4D97-AF65-F5344CB8AC3E}">
        <p14:creationId xmlns:p14="http://schemas.microsoft.com/office/powerpoint/2010/main" val="19900042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E583DDF-CA54-461A-A486-592D2374C532}" type="datetimeFigureOut">
              <a:rPr lang="en-US" smtClean="0"/>
              <a:t>12/10/21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CA8D9AD5-F248-4919-864A-CFD76CC027D6}" type="slidenum">
              <a:rPr lang="en-IN" smtClean="0"/>
              <a:t>‹#›</a:t>
            </a:fld>
            <a:endParaRPr lang="en-IN"/>
          </a:p>
        </p:txBody>
      </p:sp>
    </p:spTree>
    <p:extLst>
      <p:ext uri="{BB962C8B-B14F-4D97-AF65-F5344CB8AC3E}">
        <p14:creationId xmlns:p14="http://schemas.microsoft.com/office/powerpoint/2010/main" val="2562254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E583DDF-CA54-461A-A486-592D2374C532}" type="datetimeFigureOut">
              <a:rPr lang="en-US" smtClean="0"/>
              <a:t>12/10/21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CA8D9AD5-F248-4919-864A-CFD76CC027D6}" type="slidenum">
              <a:rPr lang="en-IN" smtClean="0"/>
              <a:t>‹#›</a:t>
            </a:fld>
            <a:endParaRPr lang="en-IN"/>
          </a:p>
        </p:txBody>
      </p:sp>
    </p:spTree>
    <p:extLst>
      <p:ext uri="{BB962C8B-B14F-4D97-AF65-F5344CB8AC3E}">
        <p14:creationId xmlns:p14="http://schemas.microsoft.com/office/powerpoint/2010/main" val="3939352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E583DDF-CA54-461A-A486-592D2374C532}" type="datetimeFigureOut">
              <a:rPr lang="en-US" smtClean="0"/>
              <a:t>12/10/21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CA8D9AD5-F248-4919-864A-CFD76CC027D6}" type="slidenum">
              <a:rPr lang="en-IN" smtClean="0"/>
              <a:t>‹#›</a:t>
            </a:fld>
            <a:endParaRPr lang="en-IN"/>
          </a:p>
        </p:txBody>
      </p:sp>
    </p:spTree>
    <p:extLst>
      <p:ext uri="{BB962C8B-B14F-4D97-AF65-F5344CB8AC3E}">
        <p14:creationId xmlns:p14="http://schemas.microsoft.com/office/powerpoint/2010/main" val="1475815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E583DDF-CA54-461A-A486-592D2374C532}" type="datetimeFigureOut">
              <a:rPr lang="en-US" smtClean="0"/>
              <a:t>12/10/21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CA8D9AD5-F248-4919-864A-CFD76CC027D6}" type="slidenum">
              <a:rPr lang="en-IN" smtClean="0"/>
              <a:t>‹#›</a:t>
            </a:fld>
            <a:endParaRPr lang="en-IN"/>
          </a:p>
        </p:txBody>
      </p:sp>
    </p:spTree>
    <p:extLst>
      <p:ext uri="{BB962C8B-B14F-4D97-AF65-F5344CB8AC3E}">
        <p14:creationId xmlns:p14="http://schemas.microsoft.com/office/powerpoint/2010/main" val="4181930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F12952B5-7A2F-4CC8-B7CE-9234E21C2837}" type="datetime1">
              <a:rPr lang="en-US" smtClean="0"/>
              <a:t>12/10/21</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362179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E583DDF-CA54-461A-A486-592D2374C532}" type="datetimeFigureOut">
              <a:rPr lang="en-US" smtClean="0"/>
              <a:pPr/>
              <a:t>12/10/21</a:t>
            </a:fld>
            <a:endParaRPr lang="en-US"/>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CA8D9AD5-F248-4919-864A-CFD76CC027D6}" type="slidenum">
              <a:rPr lang="en-US" smtClean="0"/>
              <a:pPr/>
              <a:t>‹#›</a:t>
            </a:fld>
            <a:endParaRPr lang="en-US"/>
          </a:p>
        </p:txBody>
      </p:sp>
    </p:spTree>
    <p:extLst>
      <p:ext uri="{BB962C8B-B14F-4D97-AF65-F5344CB8AC3E}">
        <p14:creationId xmlns:p14="http://schemas.microsoft.com/office/powerpoint/2010/main" val="911646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9E583DDF-CA54-461A-A486-592D2374C532}" type="datetimeFigureOut">
              <a:rPr lang="en-US" smtClean="0"/>
              <a:t>12/10/21</a:t>
            </a:fld>
            <a:endParaRPr lang="en-US"/>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5" name="Slide Number Placeholder 4"/>
          <p:cNvSpPr>
            <a:spLocks noGrp="1"/>
          </p:cNvSpPr>
          <p:nvPr>
            <p:ph type="sldNum" sz="quarter" idx="12"/>
          </p:nvPr>
        </p:nvSpPr>
        <p:spPr/>
        <p:txBody>
          <a:bodyPr/>
          <a:lstStyle/>
          <a:p>
            <a:fld id="{CA8D9AD5-F248-4919-864A-CFD76CC027D6}" type="slidenum">
              <a:rPr lang="en-IN" smtClean="0"/>
              <a:t>‹#›</a:t>
            </a:fld>
            <a:endParaRPr lang="en-IN"/>
          </a:p>
        </p:txBody>
      </p:sp>
    </p:spTree>
    <p:extLst>
      <p:ext uri="{BB962C8B-B14F-4D97-AF65-F5344CB8AC3E}">
        <p14:creationId xmlns:p14="http://schemas.microsoft.com/office/powerpoint/2010/main" val="283292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9E583DDF-CA54-461A-A486-592D2374C532}" type="datetimeFigureOut">
              <a:rPr lang="en-US" smtClean="0"/>
              <a:t>12/10/21</a:t>
            </a:fld>
            <a:endParaRPr lang="en-US"/>
          </a:p>
        </p:txBody>
      </p:sp>
      <p:sp>
        <p:nvSpPr>
          <p:cNvPr id="3" name="Footer Placeholder 2"/>
          <p:cNvSpPr>
            <a:spLocks noGrp="1"/>
          </p:cNvSpPr>
          <p:nvPr>
            <p:ph type="ftr" sz="quarter" idx="11"/>
          </p:nvPr>
        </p:nvSpPr>
        <p:spPr/>
        <p:txBody>
          <a:bodyPr/>
          <a:lstStyle/>
          <a:p>
            <a:r>
              <a:rPr lang="en-US"/>
              <a:t>Add a footer</a:t>
            </a:r>
            <a:endParaRPr lang="en-US" dirty="0"/>
          </a:p>
        </p:txBody>
      </p:sp>
      <p:sp>
        <p:nvSpPr>
          <p:cNvPr id="4" name="Slide Number Placeholder 3"/>
          <p:cNvSpPr>
            <a:spLocks noGrp="1"/>
          </p:cNvSpPr>
          <p:nvPr>
            <p:ph type="sldNum" sz="quarter" idx="12"/>
          </p:nvPr>
        </p:nvSpPr>
        <p:spPr/>
        <p:txBody>
          <a:bodyPr/>
          <a:lstStyle/>
          <a:p>
            <a:fld id="{CA8D9AD5-F248-4919-864A-CFD76CC027D6}" type="slidenum">
              <a:rPr lang="en-IN" smtClean="0"/>
              <a:t>‹#›</a:t>
            </a:fld>
            <a:endParaRPr lang="en-IN"/>
          </a:p>
        </p:txBody>
      </p:sp>
    </p:spTree>
    <p:extLst>
      <p:ext uri="{BB962C8B-B14F-4D97-AF65-F5344CB8AC3E}">
        <p14:creationId xmlns:p14="http://schemas.microsoft.com/office/powerpoint/2010/main" val="919703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E583DDF-CA54-461A-A486-592D2374C532}" type="datetimeFigureOut">
              <a:rPr lang="en-US" smtClean="0"/>
              <a:t>12/10/21</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CA8D9AD5-F248-4919-864A-CFD76CC027D6}" type="slidenum">
              <a:rPr lang="en-IN" smtClean="0"/>
              <a:t>‹#›</a:t>
            </a:fld>
            <a:endParaRPr lang="en-IN"/>
          </a:p>
        </p:txBody>
      </p:sp>
    </p:spTree>
    <p:extLst>
      <p:ext uri="{BB962C8B-B14F-4D97-AF65-F5344CB8AC3E}">
        <p14:creationId xmlns:p14="http://schemas.microsoft.com/office/powerpoint/2010/main" val="236345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E583DDF-CA54-461A-A486-592D2374C532}" type="datetimeFigureOut">
              <a:rPr lang="en-US" smtClean="0"/>
              <a:t>12/10/21</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CA8D9AD5-F248-4919-864A-CFD76CC027D6}" type="slidenum">
              <a:rPr lang="en-IN" smtClean="0"/>
              <a:t>‹#›</a:t>
            </a:fld>
            <a:endParaRPr lang="en-IN"/>
          </a:p>
        </p:txBody>
      </p:sp>
    </p:spTree>
    <p:extLst>
      <p:ext uri="{BB962C8B-B14F-4D97-AF65-F5344CB8AC3E}">
        <p14:creationId xmlns:p14="http://schemas.microsoft.com/office/powerpoint/2010/main" val="933903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E583DDF-CA54-461A-A486-592D2374C532}" type="datetimeFigureOut">
              <a:rPr lang="en-US" smtClean="0"/>
              <a:pPr/>
              <a:t>12/10/21</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Add a footer</a:t>
            </a:r>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A8D9AD5-F248-4919-864A-CFD76CC027D6}" type="slidenum">
              <a:rPr lang="en-US" smtClean="0"/>
              <a:pPr/>
              <a:t>‹#›</a:t>
            </a:fld>
            <a:endParaRPr lang="en-US"/>
          </a:p>
        </p:txBody>
      </p:sp>
    </p:spTree>
    <p:extLst>
      <p:ext uri="{BB962C8B-B14F-4D97-AF65-F5344CB8AC3E}">
        <p14:creationId xmlns:p14="http://schemas.microsoft.com/office/powerpoint/2010/main" val="1680937447"/>
      </p:ext>
    </p:extLst>
  </p:cSld>
  <p:clrMap bg1="dk1" tx1="lt1" bg2="dk2" tx2="lt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7.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gi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1.gi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5.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microsoft.com/office/2007/relationships/hdphoto" Target="../media/hdphoto3.wdp"/><Relationship Id="rId7" Type="http://schemas.openxmlformats.org/officeDocument/2006/relationships/diagramColors" Target="../diagrams/colors3.xm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extLst>
              <a:ext uri="{BEBA8EAE-BF5A-486C-A8C5-ECC9F3942E4B}">
                <a14:imgProps xmlns:a14="http://schemas.microsoft.com/office/drawing/2010/main">
                  <a14:imgLayer r:embed="rId3">
                    <a14:imgEffect>
                      <a14:colorTemperature colorTemp="5684"/>
                    </a14:imgEffect>
                    <a14:imgEffect>
                      <a14:saturation sat="33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24346" y="440571"/>
            <a:ext cx="10543308" cy="1322912"/>
          </a:xfrm>
        </p:spPr>
        <p:txBody>
          <a:bodyPr>
            <a:normAutofit fontScale="90000"/>
          </a:bodyPr>
          <a:lstStyle/>
          <a:p>
            <a:pPr algn="ctr"/>
            <a:r>
              <a:rPr lang="en-US" sz="4900" b="1" dirty="0">
                <a:solidFill>
                  <a:schemeClr val="accent3">
                    <a:lumMod val="75000"/>
                  </a:schemeClr>
                </a:solidFill>
                <a:latin typeface="+mn-lt"/>
              </a:rPr>
              <a:t>Used Car Price Prediction </a:t>
            </a:r>
            <a:br>
              <a:rPr lang="en-US" sz="4400" b="1" dirty="0">
                <a:solidFill>
                  <a:schemeClr val="accent3">
                    <a:lumMod val="75000"/>
                  </a:schemeClr>
                </a:solidFill>
                <a:latin typeface="+mn-lt"/>
              </a:rPr>
            </a:br>
            <a:r>
              <a:rPr lang="en-US" sz="4400" b="1" dirty="0">
                <a:solidFill>
                  <a:schemeClr val="accent3">
                    <a:lumMod val="75000"/>
                  </a:schemeClr>
                </a:solidFill>
                <a:latin typeface="+mn-lt"/>
              </a:rPr>
              <a:t>Project  Presentation</a:t>
            </a:r>
          </a:p>
        </p:txBody>
      </p:sp>
      <p:sp>
        <p:nvSpPr>
          <p:cNvPr id="5" name="Subtitle 4"/>
          <p:cNvSpPr>
            <a:spLocks noGrp="1"/>
          </p:cNvSpPr>
          <p:nvPr>
            <p:ph type="subTitle" idx="1"/>
          </p:nvPr>
        </p:nvSpPr>
        <p:spPr>
          <a:xfrm>
            <a:off x="2472998" y="5044643"/>
            <a:ext cx="7512009" cy="470263"/>
          </a:xfrm>
        </p:spPr>
        <p:txBody>
          <a:bodyPr>
            <a:normAutofit fontScale="92500" lnSpcReduction="10000"/>
          </a:bodyPr>
          <a:lstStyle/>
          <a:p>
            <a:pPr algn="ctr"/>
            <a:r>
              <a:rPr lang="en-US" sz="2800" dirty="0">
                <a:solidFill>
                  <a:schemeClr val="bg1"/>
                </a:solidFill>
              </a:rPr>
              <a:t>Submitted by G. Premsagar</a:t>
            </a:r>
          </a:p>
        </p:txBody>
      </p:sp>
    </p:spTree>
    <p:extLst>
      <p:ext uri="{BB962C8B-B14F-4D97-AF65-F5344CB8AC3E}">
        <p14:creationId xmlns:p14="http://schemas.microsoft.com/office/powerpoint/2010/main" val="3250670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49276-39E4-4FBA-A534-946F45F62D04}"/>
              </a:ext>
            </a:extLst>
          </p:cNvPr>
          <p:cNvSpPr>
            <a:spLocks noGrp="1"/>
          </p:cNvSpPr>
          <p:nvPr>
            <p:ph type="title"/>
          </p:nvPr>
        </p:nvSpPr>
        <p:spPr>
          <a:xfrm>
            <a:off x="3891962" y="515389"/>
            <a:ext cx="4408073" cy="859731"/>
          </a:xfrm>
        </p:spPr>
        <p:txBody>
          <a:bodyPr/>
          <a:lstStyle/>
          <a:p>
            <a:r>
              <a:rPr lang="en-US" dirty="0">
                <a:solidFill>
                  <a:schemeClr val="accent3">
                    <a:lumMod val="75000"/>
                  </a:schemeClr>
                </a:solidFill>
              </a:rPr>
              <a:t>DATA</a:t>
            </a:r>
            <a:r>
              <a:rPr lang="en-US" dirty="0"/>
              <a:t> </a:t>
            </a:r>
            <a:r>
              <a:rPr lang="en-US" dirty="0">
                <a:solidFill>
                  <a:schemeClr val="accent3">
                    <a:lumMod val="75000"/>
                  </a:schemeClr>
                </a:solidFill>
              </a:rPr>
              <a:t>PREPROCESSING</a:t>
            </a:r>
            <a:endParaRPr lang="en-IN" dirty="0">
              <a:solidFill>
                <a:schemeClr val="accent3">
                  <a:lumMod val="75000"/>
                </a:schemeClr>
              </a:solidFill>
            </a:endParaRPr>
          </a:p>
        </p:txBody>
      </p:sp>
      <p:graphicFrame>
        <p:nvGraphicFramePr>
          <p:cNvPr id="5" name="Diagram 4">
            <a:extLst>
              <a:ext uri="{FF2B5EF4-FFF2-40B4-BE49-F238E27FC236}">
                <a16:creationId xmlns:a16="http://schemas.microsoft.com/office/drawing/2014/main" id="{C2CBE2F1-31A7-5142-85F2-761846A4315C}"/>
              </a:ext>
            </a:extLst>
          </p:cNvPr>
          <p:cNvGraphicFramePr/>
          <p:nvPr>
            <p:extLst>
              <p:ext uri="{D42A27DB-BD31-4B8C-83A1-F6EECF244321}">
                <p14:modId xmlns:p14="http://schemas.microsoft.com/office/powerpoint/2010/main" val="3553361967"/>
              </p:ext>
            </p:extLst>
          </p:nvPr>
        </p:nvGraphicFramePr>
        <p:xfrm>
          <a:off x="2490123" y="1338349"/>
          <a:ext cx="7211754" cy="50042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81723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962539C-F7BE-5741-9BCF-39426EE13871}"/>
              </a:ext>
            </a:extLst>
          </p:cNvPr>
          <p:cNvSpPr>
            <a:spLocks noGrp="1"/>
          </p:cNvSpPr>
          <p:nvPr>
            <p:ph type="title"/>
          </p:nvPr>
        </p:nvSpPr>
        <p:spPr>
          <a:xfrm>
            <a:off x="3891962" y="515389"/>
            <a:ext cx="4408073" cy="859731"/>
          </a:xfrm>
        </p:spPr>
        <p:txBody>
          <a:bodyPr/>
          <a:lstStyle/>
          <a:p>
            <a:r>
              <a:rPr lang="en-US" dirty="0">
                <a:solidFill>
                  <a:schemeClr val="accent3">
                    <a:lumMod val="75000"/>
                  </a:schemeClr>
                </a:solidFill>
              </a:rPr>
              <a:t>DATA</a:t>
            </a:r>
            <a:r>
              <a:rPr lang="en-US" dirty="0"/>
              <a:t> </a:t>
            </a:r>
            <a:r>
              <a:rPr lang="en-US" dirty="0">
                <a:solidFill>
                  <a:schemeClr val="accent3">
                    <a:lumMod val="75000"/>
                  </a:schemeClr>
                </a:solidFill>
              </a:rPr>
              <a:t>PREPROCESSING</a:t>
            </a:r>
            <a:endParaRPr lang="en-IN" dirty="0">
              <a:solidFill>
                <a:schemeClr val="accent3">
                  <a:lumMod val="75000"/>
                </a:schemeClr>
              </a:solidFill>
            </a:endParaRPr>
          </a:p>
        </p:txBody>
      </p:sp>
      <p:graphicFrame>
        <p:nvGraphicFramePr>
          <p:cNvPr id="7" name="Diagram 6">
            <a:extLst>
              <a:ext uri="{FF2B5EF4-FFF2-40B4-BE49-F238E27FC236}">
                <a16:creationId xmlns:a16="http://schemas.microsoft.com/office/drawing/2014/main" id="{71FC96D2-2D0D-604E-99C6-C40338DB19ED}"/>
              </a:ext>
            </a:extLst>
          </p:cNvPr>
          <p:cNvGraphicFramePr/>
          <p:nvPr>
            <p:extLst>
              <p:ext uri="{D42A27DB-BD31-4B8C-83A1-F6EECF244321}">
                <p14:modId xmlns:p14="http://schemas.microsoft.com/office/powerpoint/2010/main" val="1607823382"/>
              </p:ext>
            </p:extLst>
          </p:nvPr>
        </p:nvGraphicFramePr>
        <p:xfrm>
          <a:off x="1615440" y="1293245"/>
          <a:ext cx="8961119" cy="50493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04658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C6C4E-A9B7-45E3-A07B-619508B85841}"/>
              </a:ext>
            </a:extLst>
          </p:cNvPr>
          <p:cNvSpPr>
            <a:spLocks noGrp="1"/>
          </p:cNvSpPr>
          <p:nvPr>
            <p:ph type="title"/>
          </p:nvPr>
        </p:nvSpPr>
        <p:spPr>
          <a:xfrm>
            <a:off x="2638914" y="863238"/>
            <a:ext cx="3997017" cy="857793"/>
          </a:xfrm>
        </p:spPr>
        <p:txBody>
          <a:bodyPr/>
          <a:lstStyle/>
          <a:p>
            <a:r>
              <a:rPr lang="en-US" dirty="0">
                <a:solidFill>
                  <a:schemeClr val="accent3">
                    <a:lumMod val="75000"/>
                  </a:schemeClr>
                </a:solidFill>
              </a:rPr>
              <a:t>TECHNOLOGY</a:t>
            </a:r>
            <a:r>
              <a:rPr lang="en-US" dirty="0"/>
              <a:t> </a:t>
            </a:r>
            <a:r>
              <a:rPr lang="en-US" dirty="0">
                <a:solidFill>
                  <a:schemeClr val="accent3">
                    <a:lumMod val="75000"/>
                  </a:schemeClr>
                </a:solidFill>
              </a:rPr>
              <a:t>USED</a:t>
            </a:r>
            <a:endParaRPr lang="en-IN" dirty="0">
              <a:solidFill>
                <a:schemeClr val="accent3">
                  <a:lumMod val="75000"/>
                </a:schemeClr>
              </a:solidFill>
            </a:endParaRPr>
          </a:p>
        </p:txBody>
      </p:sp>
      <p:sp>
        <p:nvSpPr>
          <p:cNvPr id="3" name="Content Placeholder 2">
            <a:extLst>
              <a:ext uri="{FF2B5EF4-FFF2-40B4-BE49-F238E27FC236}">
                <a16:creationId xmlns:a16="http://schemas.microsoft.com/office/drawing/2014/main" id="{B98FE444-E054-447E-AB45-FD06D9975000}"/>
              </a:ext>
            </a:extLst>
          </p:cNvPr>
          <p:cNvSpPr>
            <a:spLocks noGrp="1"/>
          </p:cNvSpPr>
          <p:nvPr>
            <p:ph idx="1"/>
          </p:nvPr>
        </p:nvSpPr>
        <p:spPr>
          <a:xfrm>
            <a:off x="2638914" y="1721031"/>
            <a:ext cx="8041556" cy="4152901"/>
          </a:xfrm>
        </p:spPr>
        <p:txBody>
          <a:bodyPr>
            <a:normAutofit lnSpcReduction="10000"/>
          </a:bodyPr>
          <a:lstStyle/>
          <a:p>
            <a:pPr marL="0" indent="0">
              <a:buNone/>
            </a:pPr>
            <a:r>
              <a:rPr lang="en-IN" u="sng" dirty="0">
                <a:solidFill>
                  <a:schemeClr val="bg1"/>
                </a:solidFill>
              </a:rPr>
              <a:t>Hardware technology being used :-</a:t>
            </a:r>
          </a:p>
          <a:p>
            <a:pPr marL="0" indent="0">
              <a:buNone/>
            </a:pPr>
            <a:r>
              <a:rPr lang="en-IN" dirty="0">
                <a:solidFill>
                  <a:schemeClr val="bg1"/>
                </a:solidFill>
              </a:rPr>
              <a:t>CPU 		: MacBook Pro </a:t>
            </a:r>
          </a:p>
          <a:p>
            <a:pPr marL="0" indent="0">
              <a:buNone/>
            </a:pPr>
            <a:r>
              <a:rPr lang="en-GB" dirty="0">
                <a:solidFill>
                  <a:schemeClr val="bg1"/>
                </a:solidFill>
              </a:rPr>
              <a:t>Chip		: Apple M1 - 8 (4 performance and 4 efficiency)</a:t>
            </a:r>
          </a:p>
          <a:p>
            <a:pPr marL="0" indent="0">
              <a:buNone/>
            </a:pPr>
            <a:r>
              <a:rPr lang="en-IN" dirty="0">
                <a:solidFill>
                  <a:schemeClr val="bg1"/>
                </a:solidFill>
              </a:rPr>
              <a:t>RAM 	: 8 GB</a:t>
            </a:r>
          </a:p>
          <a:p>
            <a:pPr marL="0" indent="0">
              <a:buNone/>
            </a:pPr>
            <a:r>
              <a:rPr lang="en-GB" dirty="0">
                <a:solidFill>
                  <a:schemeClr val="bg1"/>
                </a:solidFill>
              </a:rPr>
              <a:t>GPU		: 8 GB</a:t>
            </a:r>
            <a:endParaRPr lang="en-IN" dirty="0">
              <a:solidFill>
                <a:schemeClr val="bg1"/>
              </a:solidFill>
            </a:endParaRPr>
          </a:p>
          <a:p>
            <a:pPr marL="0" indent="0">
              <a:buNone/>
            </a:pPr>
            <a:r>
              <a:rPr lang="en-IN" u="sng" dirty="0">
                <a:solidFill>
                  <a:schemeClr val="bg1"/>
                </a:solidFill>
              </a:rPr>
              <a:t>Software technology being used :-</a:t>
            </a:r>
          </a:p>
          <a:p>
            <a:pPr marL="45720" indent="0">
              <a:buNone/>
            </a:pPr>
            <a:r>
              <a:rPr lang="en-IN" dirty="0">
                <a:solidFill>
                  <a:schemeClr val="bg1"/>
                </a:solidFill>
              </a:rPr>
              <a:t>Programming language 			: Python</a:t>
            </a:r>
          </a:p>
          <a:p>
            <a:pPr marL="45720" indent="0">
              <a:buNone/>
            </a:pPr>
            <a:r>
              <a:rPr lang="en-IN" dirty="0">
                <a:solidFill>
                  <a:schemeClr val="bg1"/>
                </a:solidFill>
              </a:rPr>
              <a:t>Distribution 					: Anaconda Navigator</a:t>
            </a:r>
          </a:p>
          <a:p>
            <a:pPr marL="45720" indent="0">
              <a:buNone/>
            </a:pPr>
            <a:r>
              <a:rPr lang="en-IN" dirty="0">
                <a:solidFill>
                  <a:schemeClr val="bg1"/>
                </a:solidFill>
              </a:rPr>
              <a:t>Browser based language shell 	: Jupyter Notebook</a:t>
            </a:r>
          </a:p>
          <a:p>
            <a:pPr marL="0" indent="0">
              <a:buNone/>
            </a:pPr>
            <a:r>
              <a:rPr lang="en-IN" u="sng" dirty="0">
                <a:solidFill>
                  <a:schemeClr val="bg1"/>
                </a:solidFill>
              </a:rPr>
              <a:t>Libraries/Packages specifically being used :-</a:t>
            </a:r>
          </a:p>
          <a:p>
            <a:pPr marL="45720" indent="0">
              <a:buNone/>
            </a:pPr>
            <a:r>
              <a:rPr lang="en-IN" dirty="0">
                <a:solidFill>
                  <a:schemeClr val="bg1"/>
                </a:solidFill>
              </a:rPr>
              <a:t>Pandas, NumPy, matplotlib, seaborn, scikit-learn, pandas-profiling, </a:t>
            </a:r>
            <a:r>
              <a:rPr lang="en-IN" dirty="0" err="1">
                <a:solidFill>
                  <a:schemeClr val="bg1"/>
                </a:solidFill>
              </a:rPr>
              <a:t>missingno</a:t>
            </a:r>
            <a:r>
              <a:rPr lang="en-IN" dirty="0">
                <a:solidFill>
                  <a:schemeClr val="bg1"/>
                </a:solidFill>
              </a:rPr>
              <a:t>.</a:t>
            </a:r>
          </a:p>
        </p:txBody>
      </p:sp>
      <p:sp>
        <p:nvSpPr>
          <p:cNvPr id="5" name="Rectangle 4">
            <a:extLst>
              <a:ext uri="{FF2B5EF4-FFF2-40B4-BE49-F238E27FC236}">
                <a16:creationId xmlns:a16="http://schemas.microsoft.com/office/drawing/2014/main" id="{2AADF719-DD17-724C-9382-86797811260B}"/>
              </a:ext>
            </a:extLst>
          </p:cNvPr>
          <p:cNvSpPr/>
          <p:nvPr/>
        </p:nvSpPr>
        <p:spPr>
          <a:xfrm flipH="1">
            <a:off x="2436816" y="1165043"/>
            <a:ext cx="45719" cy="4656637"/>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Tree>
    <p:extLst>
      <p:ext uri="{BB962C8B-B14F-4D97-AF65-F5344CB8AC3E}">
        <p14:creationId xmlns:p14="http://schemas.microsoft.com/office/powerpoint/2010/main" val="1515668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B9F76-E3F2-4DA5-8293-771C471594B5}"/>
              </a:ext>
            </a:extLst>
          </p:cNvPr>
          <p:cNvSpPr txBox="1">
            <a:spLocks/>
          </p:cNvSpPr>
          <p:nvPr/>
        </p:nvSpPr>
        <p:spPr>
          <a:xfrm>
            <a:off x="990782" y="889006"/>
            <a:ext cx="10210436" cy="654953"/>
          </a:xfrm>
          <a:prstGeom prst="rect">
            <a:avLst/>
          </a:prstGeom>
        </p:spPr>
        <p:txBody>
          <a:bodyPr/>
          <a:lstStyle>
            <a:lvl1pPr marL="0" indent="0" algn="l" defTabSz="914400" rtl="0" eaLnBrk="1" latinLnBrk="0" hangingPunct="1">
              <a:lnSpc>
                <a:spcPct val="90000"/>
              </a:lnSpc>
              <a:spcBef>
                <a:spcPct val="0"/>
              </a:spcBef>
              <a:buFont typeface="Arial" pitchFamily="34" charset="0"/>
              <a:buNone/>
              <a:defRPr sz="3400" kern="1200">
                <a:solidFill>
                  <a:schemeClr val="tx1"/>
                </a:solidFill>
                <a:latin typeface="+mj-lt"/>
                <a:ea typeface="+mj-ea"/>
                <a:cs typeface="+mj-cs"/>
              </a:defRPr>
            </a:lvl1pPr>
          </a:lstStyle>
          <a:p>
            <a:r>
              <a:rPr lang="en-US" dirty="0">
                <a:solidFill>
                  <a:schemeClr val="accent3">
                    <a:lumMod val="75000"/>
                  </a:schemeClr>
                </a:solidFill>
              </a:rPr>
              <a:t>EXPLORATORY DATA ANALYSIS (EDA) AND VISUALIZATION</a:t>
            </a:r>
            <a:endParaRPr lang="en-IN" dirty="0">
              <a:solidFill>
                <a:schemeClr val="accent3">
                  <a:lumMod val="75000"/>
                </a:schemeClr>
              </a:solidFill>
            </a:endParaRPr>
          </a:p>
        </p:txBody>
      </p:sp>
      <p:graphicFrame>
        <p:nvGraphicFramePr>
          <p:cNvPr id="18" name="Diagram 17">
            <a:extLst>
              <a:ext uri="{FF2B5EF4-FFF2-40B4-BE49-F238E27FC236}">
                <a16:creationId xmlns:a16="http://schemas.microsoft.com/office/drawing/2014/main" id="{FC2EA734-458D-6F4D-A293-B9806F1D7420}"/>
              </a:ext>
            </a:extLst>
          </p:cNvPr>
          <p:cNvGraphicFramePr/>
          <p:nvPr>
            <p:extLst>
              <p:ext uri="{D42A27DB-BD31-4B8C-83A1-F6EECF244321}">
                <p14:modId xmlns:p14="http://schemas.microsoft.com/office/powerpoint/2010/main" val="869205725"/>
              </p:ext>
            </p:extLst>
          </p:nvPr>
        </p:nvGraphicFramePr>
        <p:xfrm>
          <a:off x="1275442" y="1762777"/>
          <a:ext cx="9641116" cy="38787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05477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EC62E-9D88-4EBD-AB4C-6974D1712787}"/>
              </a:ext>
            </a:extLst>
          </p:cNvPr>
          <p:cNvSpPr>
            <a:spLocks noGrp="1"/>
          </p:cNvSpPr>
          <p:nvPr>
            <p:ph type="title"/>
          </p:nvPr>
        </p:nvSpPr>
        <p:spPr>
          <a:xfrm>
            <a:off x="2510490" y="409573"/>
            <a:ext cx="6779028" cy="762000"/>
          </a:xfrm>
        </p:spPr>
        <p:txBody>
          <a:bodyPr>
            <a:normAutofit/>
          </a:bodyPr>
          <a:lstStyle/>
          <a:p>
            <a:r>
              <a:rPr lang="en-IN" dirty="0">
                <a:solidFill>
                  <a:schemeClr val="accent3">
                    <a:lumMod val="75000"/>
                  </a:schemeClr>
                </a:solidFill>
              </a:rPr>
              <a:t>EXPLORATORY DATA ANALYSIS (EDA)</a:t>
            </a:r>
          </a:p>
        </p:txBody>
      </p:sp>
      <p:sp>
        <p:nvSpPr>
          <p:cNvPr id="3" name="Content Placeholder 2">
            <a:extLst>
              <a:ext uri="{FF2B5EF4-FFF2-40B4-BE49-F238E27FC236}">
                <a16:creationId xmlns:a16="http://schemas.microsoft.com/office/drawing/2014/main" id="{9EE2133F-4A1B-4B8D-9DE7-C620EC625E48}"/>
              </a:ext>
            </a:extLst>
          </p:cNvPr>
          <p:cNvSpPr>
            <a:spLocks noGrp="1"/>
          </p:cNvSpPr>
          <p:nvPr>
            <p:ph idx="1"/>
          </p:nvPr>
        </p:nvSpPr>
        <p:spPr>
          <a:xfrm>
            <a:off x="6012875" y="1576650"/>
            <a:ext cx="5573564" cy="4531474"/>
          </a:xfrm>
        </p:spPr>
        <p:txBody>
          <a:bodyPr>
            <a:normAutofit fontScale="85000" lnSpcReduction="10000"/>
          </a:bodyPr>
          <a:lstStyle/>
          <a:p>
            <a:pPr algn="just"/>
            <a:r>
              <a:rPr lang="en-US" dirty="0">
                <a:solidFill>
                  <a:schemeClr val="bg1"/>
                </a:solidFill>
              </a:rPr>
              <a:t>First, I loaded the complete dataset into our </a:t>
            </a:r>
            <a:r>
              <a:rPr lang="en-US" dirty="0" err="1">
                <a:solidFill>
                  <a:schemeClr val="bg1"/>
                </a:solidFill>
              </a:rPr>
              <a:t>Jupyter</a:t>
            </a:r>
            <a:r>
              <a:rPr lang="en-US" dirty="0">
                <a:solidFill>
                  <a:schemeClr val="bg1"/>
                </a:solidFill>
              </a:rPr>
              <a:t> Notebook after importing the appropriate libraries and renaming the project file from untitled.</a:t>
            </a:r>
          </a:p>
          <a:p>
            <a:pPr algn="just"/>
            <a:endParaRPr lang="en-US" dirty="0">
              <a:solidFill>
                <a:schemeClr val="bg1"/>
              </a:solidFill>
            </a:endParaRPr>
          </a:p>
          <a:p>
            <a:pPr algn="just"/>
            <a:r>
              <a:rPr lang="en-US" dirty="0">
                <a:solidFill>
                  <a:schemeClr val="bg1"/>
                </a:solidFill>
              </a:rPr>
              <a:t>Then I looked at the layout of our data and saw that we had 10,000 rows and six distinct columns.</a:t>
            </a:r>
          </a:p>
          <a:p>
            <a:pPr algn="just"/>
            <a:endParaRPr lang="en-US" dirty="0">
              <a:solidFill>
                <a:schemeClr val="bg1"/>
              </a:solidFill>
            </a:endParaRPr>
          </a:p>
          <a:p>
            <a:pPr algn="just"/>
            <a:r>
              <a:rPr lang="en-US" dirty="0">
                <a:solidFill>
                  <a:schemeClr val="bg1"/>
                </a:solidFill>
              </a:rPr>
              <a:t>We don't have any null or missing values in our web scraping dataset.</a:t>
            </a:r>
          </a:p>
          <a:p>
            <a:pPr marL="0" indent="0" algn="just">
              <a:buNone/>
            </a:pPr>
            <a:endParaRPr lang="en-US" dirty="0">
              <a:solidFill>
                <a:schemeClr val="bg1"/>
              </a:solidFill>
            </a:endParaRPr>
          </a:p>
          <a:p>
            <a:pPr algn="just"/>
            <a:r>
              <a:rPr lang="en-US" dirty="0">
                <a:solidFill>
                  <a:schemeClr val="bg1"/>
                </a:solidFill>
              </a:rPr>
              <a:t>Although our dataset contains a few duplicate rows/records, I choose to keep them rather than delete them.</a:t>
            </a:r>
          </a:p>
          <a:p>
            <a:pPr algn="just"/>
            <a:endParaRPr lang="en-US" dirty="0">
              <a:solidFill>
                <a:schemeClr val="bg1"/>
              </a:solidFill>
            </a:endParaRPr>
          </a:p>
          <a:p>
            <a:pPr algn="just"/>
            <a:r>
              <a:rPr lang="en-US" dirty="0">
                <a:solidFill>
                  <a:schemeClr val="bg1"/>
                </a:solidFill>
              </a:rPr>
              <a:t>By looking at the data types, I discovered that our data collection included columns with just object datatypes, even if numeric data was there.</a:t>
            </a:r>
          </a:p>
        </p:txBody>
      </p:sp>
      <p:graphicFrame>
        <p:nvGraphicFramePr>
          <p:cNvPr id="4" name="Content Placeholder 2">
            <a:extLst>
              <a:ext uri="{FF2B5EF4-FFF2-40B4-BE49-F238E27FC236}">
                <a16:creationId xmlns:a16="http://schemas.microsoft.com/office/drawing/2014/main" id="{42016A52-AC05-4B3D-8ACB-955909718DCB}"/>
              </a:ext>
            </a:extLst>
          </p:cNvPr>
          <p:cNvGraphicFramePr>
            <a:graphicFrameLocks/>
          </p:cNvGraphicFramePr>
          <p:nvPr>
            <p:extLst>
              <p:ext uri="{D42A27DB-BD31-4B8C-83A1-F6EECF244321}">
                <p14:modId xmlns:p14="http://schemas.microsoft.com/office/powerpoint/2010/main" val="2847821519"/>
              </p:ext>
            </p:extLst>
          </p:nvPr>
        </p:nvGraphicFramePr>
        <p:xfrm>
          <a:off x="522436" y="1228034"/>
          <a:ext cx="5573564" cy="52287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13645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F1606-7D5D-4AE0-AD35-AFBDBADC9C57}"/>
              </a:ext>
            </a:extLst>
          </p:cNvPr>
          <p:cNvSpPr>
            <a:spLocks noGrp="1"/>
          </p:cNvSpPr>
          <p:nvPr>
            <p:ph type="title"/>
          </p:nvPr>
        </p:nvSpPr>
        <p:spPr>
          <a:xfrm>
            <a:off x="1340280" y="531223"/>
            <a:ext cx="9511439" cy="670560"/>
          </a:xfrm>
        </p:spPr>
        <p:txBody>
          <a:bodyPr>
            <a:normAutofit/>
          </a:bodyPr>
          <a:lstStyle/>
          <a:p>
            <a:r>
              <a:rPr lang="en-US" dirty="0">
                <a:solidFill>
                  <a:schemeClr val="accent3">
                    <a:lumMod val="75000"/>
                  </a:schemeClr>
                </a:solidFill>
              </a:rPr>
              <a:t>VISUALIZATION USING PANDAS PROFILING REPORT</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A0EAF19A-5B47-46B6-AE36-2EDCE029E6EB}"/>
              </a:ext>
            </a:extLst>
          </p:cNvPr>
          <p:cNvPicPr>
            <a:picLocks noGrp="1" noChangeAspect="1"/>
          </p:cNvPicPr>
          <p:nvPr>
            <p:ph idx="1"/>
          </p:nvPr>
        </p:nvPicPr>
        <p:blipFill>
          <a:blip r:embed="rId2"/>
          <a:srcRect/>
          <a:stretch/>
        </p:blipFill>
        <p:spPr>
          <a:xfrm>
            <a:off x="2229501" y="1387597"/>
            <a:ext cx="7732995" cy="4082805"/>
          </a:xfrm>
        </p:spPr>
      </p:pic>
    </p:spTree>
    <p:extLst>
      <p:ext uri="{BB962C8B-B14F-4D97-AF65-F5344CB8AC3E}">
        <p14:creationId xmlns:p14="http://schemas.microsoft.com/office/powerpoint/2010/main" val="2711637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B8375-208F-48CB-9824-F9EE6F402BB9}"/>
              </a:ext>
            </a:extLst>
          </p:cNvPr>
          <p:cNvSpPr>
            <a:spLocks noGrp="1"/>
          </p:cNvSpPr>
          <p:nvPr>
            <p:ph type="title"/>
          </p:nvPr>
        </p:nvSpPr>
        <p:spPr>
          <a:xfrm>
            <a:off x="1945276" y="1393373"/>
            <a:ext cx="8301445" cy="657497"/>
          </a:xfrm>
        </p:spPr>
        <p:txBody>
          <a:bodyPr>
            <a:normAutofit/>
          </a:bodyPr>
          <a:lstStyle/>
          <a:p>
            <a:r>
              <a:rPr lang="en-US" dirty="0">
                <a:solidFill>
                  <a:schemeClr val="accent3">
                    <a:lumMod val="75000"/>
                  </a:schemeClr>
                </a:solidFill>
              </a:rPr>
              <a:t>MISSING VALUES VISUAL USING MISSINGNO</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77653020-0D3D-43B3-94FA-5747168B9B19}"/>
              </a:ext>
            </a:extLst>
          </p:cNvPr>
          <p:cNvPicPr>
            <a:picLocks noGrp="1" noChangeAspect="1"/>
          </p:cNvPicPr>
          <p:nvPr>
            <p:ph idx="1"/>
          </p:nvPr>
        </p:nvPicPr>
        <p:blipFill>
          <a:blip r:embed="rId2"/>
          <a:srcRect/>
          <a:stretch/>
        </p:blipFill>
        <p:spPr>
          <a:xfrm>
            <a:off x="1185002" y="2577025"/>
            <a:ext cx="9821994" cy="2750686"/>
          </a:xfrm>
        </p:spPr>
      </p:pic>
    </p:spTree>
    <p:extLst>
      <p:ext uri="{BB962C8B-B14F-4D97-AF65-F5344CB8AC3E}">
        <p14:creationId xmlns:p14="http://schemas.microsoft.com/office/powerpoint/2010/main" val="4054804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3587F-EF59-4996-A769-0F9B1DF0EFB5}"/>
              </a:ext>
            </a:extLst>
          </p:cNvPr>
          <p:cNvSpPr>
            <a:spLocks noGrp="1"/>
          </p:cNvSpPr>
          <p:nvPr>
            <p:ph type="title"/>
          </p:nvPr>
        </p:nvSpPr>
        <p:spPr>
          <a:xfrm>
            <a:off x="2173877" y="499061"/>
            <a:ext cx="7844245" cy="636194"/>
          </a:xfrm>
        </p:spPr>
        <p:txBody>
          <a:bodyPr>
            <a:normAutofit fontScale="90000"/>
          </a:bodyPr>
          <a:lstStyle/>
          <a:p>
            <a:r>
              <a:rPr lang="en-US" dirty="0">
                <a:solidFill>
                  <a:schemeClr val="accent3">
                    <a:lumMod val="75000"/>
                  </a:schemeClr>
                </a:solidFill>
              </a:rPr>
              <a:t>DESCRIBE DATASET VISUAL ON NUMERIC DATA</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5BA0707A-5FAE-4B91-8A83-EB0CD5AF472C}"/>
              </a:ext>
            </a:extLst>
          </p:cNvPr>
          <p:cNvPicPr>
            <a:picLocks noGrp="1" noChangeAspect="1"/>
          </p:cNvPicPr>
          <p:nvPr>
            <p:ph idx="1"/>
          </p:nvPr>
        </p:nvPicPr>
        <p:blipFill>
          <a:blip r:embed="rId2"/>
          <a:srcRect/>
          <a:stretch/>
        </p:blipFill>
        <p:spPr>
          <a:xfrm>
            <a:off x="2907925" y="1289845"/>
            <a:ext cx="6376147" cy="5069094"/>
          </a:xfrm>
        </p:spPr>
      </p:pic>
    </p:spTree>
    <p:extLst>
      <p:ext uri="{BB962C8B-B14F-4D97-AF65-F5344CB8AC3E}">
        <p14:creationId xmlns:p14="http://schemas.microsoft.com/office/powerpoint/2010/main" val="1639508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0DDF6-266A-428D-A574-0AF6AF904D1F}"/>
              </a:ext>
            </a:extLst>
          </p:cNvPr>
          <p:cNvSpPr>
            <a:spLocks noGrp="1"/>
          </p:cNvSpPr>
          <p:nvPr>
            <p:ph type="title"/>
          </p:nvPr>
        </p:nvSpPr>
        <p:spPr>
          <a:xfrm>
            <a:off x="2206535" y="583474"/>
            <a:ext cx="7778930" cy="683623"/>
          </a:xfrm>
        </p:spPr>
        <p:txBody>
          <a:bodyPr>
            <a:normAutofit fontScale="90000"/>
          </a:bodyPr>
          <a:lstStyle/>
          <a:p>
            <a:r>
              <a:rPr lang="en-US" dirty="0">
                <a:solidFill>
                  <a:schemeClr val="accent3">
                    <a:lumMod val="75000"/>
                  </a:schemeClr>
                </a:solidFill>
              </a:rPr>
              <a:t>PURCHASE DETAILS OF USED CARS EACH YEAR</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DBB40016-8AEF-4F0B-A376-624C4B6C4582}"/>
              </a:ext>
            </a:extLst>
          </p:cNvPr>
          <p:cNvPicPr>
            <a:picLocks noGrp="1" noChangeAspect="1"/>
          </p:cNvPicPr>
          <p:nvPr>
            <p:ph idx="1"/>
          </p:nvPr>
        </p:nvPicPr>
        <p:blipFill>
          <a:blip r:embed="rId2"/>
          <a:srcRect/>
          <a:stretch/>
        </p:blipFill>
        <p:spPr>
          <a:xfrm>
            <a:off x="1865274" y="1434684"/>
            <a:ext cx="8461452" cy="4423297"/>
          </a:xfrm>
        </p:spPr>
      </p:pic>
    </p:spTree>
    <p:extLst>
      <p:ext uri="{BB962C8B-B14F-4D97-AF65-F5344CB8AC3E}">
        <p14:creationId xmlns:p14="http://schemas.microsoft.com/office/powerpoint/2010/main" val="140981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54927-F700-445C-B507-77D2CDBE3908}"/>
              </a:ext>
            </a:extLst>
          </p:cNvPr>
          <p:cNvSpPr>
            <a:spLocks noGrp="1"/>
          </p:cNvSpPr>
          <p:nvPr>
            <p:ph type="title"/>
          </p:nvPr>
        </p:nvSpPr>
        <p:spPr>
          <a:xfrm>
            <a:off x="4841422" y="815918"/>
            <a:ext cx="2509156" cy="602684"/>
          </a:xfrm>
        </p:spPr>
        <p:txBody>
          <a:bodyPr>
            <a:normAutofit fontScale="90000"/>
          </a:bodyPr>
          <a:lstStyle/>
          <a:p>
            <a:r>
              <a:rPr lang="en-US" dirty="0">
                <a:solidFill>
                  <a:schemeClr val="accent3">
                    <a:lumMod val="75000"/>
                  </a:schemeClr>
                </a:solidFill>
              </a:rPr>
              <a:t>COUNT PLOTS</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F76B787C-58EB-4F31-A26E-20A4BED42052}"/>
              </a:ext>
            </a:extLst>
          </p:cNvPr>
          <p:cNvPicPr>
            <a:picLocks noGrp="1" noChangeAspect="1"/>
          </p:cNvPicPr>
          <p:nvPr>
            <p:ph idx="1"/>
          </p:nvPr>
        </p:nvPicPr>
        <p:blipFill>
          <a:blip r:embed="rId2"/>
          <a:srcRect/>
          <a:stretch/>
        </p:blipFill>
        <p:spPr>
          <a:xfrm>
            <a:off x="2143076" y="1770402"/>
            <a:ext cx="7905848" cy="3970338"/>
          </a:xfrm>
        </p:spPr>
      </p:pic>
    </p:spTree>
    <p:extLst>
      <p:ext uri="{BB962C8B-B14F-4D97-AF65-F5344CB8AC3E}">
        <p14:creationId xmlns:p14="http://schemas.microsoft.com/office/powerpoint/2010/main" val="1115201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5000"/>
            <a:lum/>
            <a:extLst>
              <a:ext uri="{BEBA8EAE-BF5A-486C-A8C5-ECC9F3942E4B}">
                <a14:imgProps xmlns:a14="http://schemas.microsoft.com/office/drawing/2010/main">
                  <a14:imgLayer r:embed="rId3">
                    <a14:imgEffect>
                      <a14:colorTemperature colorTemp="9119"/>
                    </a14:imgEffect>
                    <a14:imgEffect>
                      <a14:saturation sat="0"/>
                    </a14:imgEffect>
                  </a14:imgLayer>
                </a14:imgProps>
              </a:ext>
            </a:extLst>
          </a:blip>
          <a:srcRect/>
          <a:stretch>
            <a:fillRect t="-30000" r="-69000" b="-1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32722-416A-403D-885F-4A830D135ECB}"/>
              </a:ext>
            </a:extLst>
          </p:cNvPr>
          <p:cNvSpPr>
            <a:spLocks noGrp="1"/>
          </p:cNvSpPr>
          <p:nvPr>
            <p:ph type="title"/>
          </p:nvPr>
        </p:nvSpPr>
        <p:spPr>
          <a:xfrm>
            <a:off x="1587245" y="1968136"/>
            <a:ext cx="9171306" cy="722813"/>
          </a:xfrm>
        </p:spPr>
        <p:txBody>
          <a:bodyPr/>
          <a:lstStyle/>
          <a:p>
            <a:r>
              <a:rPr lang="en-IN" dirty="0">
                <a:solidFill>
                  <a:schemeClr val="accent3">
                    <a:lumMod val="75000"/>
                  </a:schemeClr>
                </a:solidFill>
              </a:rPr>
              <a:t>ACKNOWLEDGMENT</a:t>
            </a:r>
          </a:p>
        </p:txBody>
      </p:sp>
      <p:sp>
        <p:nvSpPr>
          <p:cNvPr id="3" name="Content Placeholder 2">
            <a:extLst>
              <a:ext uri="{FF2B5EF4-FFF2-40B4-BE49-F238E27FC236}">
                <a16:creationId xmlns:a16="http://schemas.microsoft.com/office/drawing/2014/main" id="{4BA60C92-4FC2-4A83-9EA9-F4C46E7B415F}"/>
              </a:ext>
            </a:extLst>
          </p:cNvPr>
          <p:cNvSpPr>
            <a:spLocks noGrp="1"/>
          </p:cNvSpPr>
          <p:nvPr>
            <p:ph idx="1"/>
          </p:nvPr>
        </p:nvSpPr>
        <p:spPr>
          <a:xfrm>
            <a:off x="1528572" y="1485900"/>
            <a:ext cx="9288653" cy="4152901"/>
          </a:xfrm>
        </p:spPr>
        <p:txBody>
          <a:bodyPr>
            <a:normAutofit/>
          </a:bodyPr>
          <a:lstStyle/>
          <a:p>
            <a:pPr marL="45720" indent="0">
              <a:buNone/>
            </a:pPr>
            <a:endParaRPr lang="en-US" dirty="0">
              <a:solidFill>
                <a:schemeClr val="bg1"/>
              </a:solidFill>
            </a:endParaRPr>
          </a:p>
          <a:p>
            <a:pPr marL="0" indent="0" algn="just">
              <a:buNone/>
            </a:pPr>
            <a:r>
              <a:rPr lang="en-IN" dirty="0">
                <a:solidFill>
                  <a:schemeClr val="bg1"/>
                </a:solidFill>
              </a:rPr>
              <a:t>I'd like to express my heartfelt gratitude to my SME (Subject Matter Expert) Khushboo Garg, as well as Flip Robo Technologies, for allowing me to work on this project on Used Car Price Prediction and for assisting me in conducting extensive research, which allowed me to learn a lot of new things, particularly in terms of data collection.</a:t>
            </a:r>
          </a:p>
          <a:p>
            <a:pPr marL="45720" indent="0" algn="just">
              <a:buNone/>
            </a:pPr>
            <a:r>
              <a:rPr lang="en-IN" dirty="0">
                <a:solidFill>
                  <a:schemeClr val="bg1"/>
                </a:solidFill>
              </a:rPr>
              <a:t>In addition, I used a few outside resources to help me finish the project. I made sure to learn from the samples and adjust things to fit my project's needs. </a:t>
            </a:r>
          </a:p>
        </p:txBody>
      </p:sp>
      <p:sp>
        <p:nvSpPr>
          <p:cNvPr id="4" name="Rectangle 3">
            <a:extLst>
              <a:ext uri="{FF2B5EF4-FFF2-40B4-BE49-F238E27FC236}">
                <a16:creationId xmlns:a16="http://schemas.microsoft.com/office/drawing/2014/main" id="{B1108106-CB7D-264E-9F05-60AEFB3B000A}"/>
              </a:ext>
            </a:extLst>
          </p:cNvPr>
          <p:cNvSpPr/>
          <p:nvPr/>
        </p:nvSpPr>
        <p:spPr>
          <a:xfrm>
            <a:off x="1419890" y="2181497"/>
            <a:ext cx="45719" cy="2481943"/>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Tree>
    <p:extLst>
      <p:ext uri="{BB962C8B-B14F-4D97-AF65-F5344CB8AC3E}">
        <p14:creationId xmlns:p14="http://schemas.microsoft.com/office/powerpoint/2010/main" val="2659503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54927-F700-445C-B507-77D2CDBE3908}"/>
              </a:ext>
            </a:extLst>
          </p:cNvPr>
          <p:cNvSpPr>
            <a:spLocks noGrp="1"/>
          </p:cNvSpPr>
          <p:nvPr>
            <p:ph type="title"/>
          </p:nvPr>
        </p:nvSpPr>
        <p:spPr>
          <a:xfrm>
            <a:off x="4624838" y="975361"/>
            <a:ext cx="2514599" cy="696686"/>
          </a:xfrm>
        </p:spPr>
        <p:txBody>
          <a:bodyPr/>
          <a:lstStyle/>
          <a:p>
            <a:r>
              <a:rPr lang="en-US" dirty="0">
                <a:solidFill>
                  <a:schemeClr val="accent3">
                    <a:lumMod val="75000"/>
                  </a:schemeClr>
                </a:solidFill>
              </a:rPr>
              <a:t>BAR PLOTS</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4D03C26E-A08B-42C2-B7C6-1E51E1185F69}"/>
              </a:ext>
            </a:extLst>
          </p:cNvPr>
          <p:cNvPicPr>
            <a:picLocks noGrp="1" noChangeAspect="1"/>
          </p:cNvPicPr>
          <p:nvPr>
            <p:ph idx="1"/>
          </p:nvPr>
        </p:nvPicPr>
        <p:blipFill rotWithShape="1">
          <a:blip r:embed="rId2"/>
          <a:srcRect l="1963" t="4036" b="3811"/>
          <a:stretch/>
        </p:blipFill>
        <p:spPr>
          <a:xfrm>
            <a:off x="1031966" y="1672047"/>
            <a:ext cx="9304695" cy="4173881"/>
          </a:xfrm>
        </p:spPr>
      </p:pic>
    </p:spTree>
    <p:extLst>
      <p:ext uri="{BB962C8B-B14F-4D97-AF65-F5344CB8AC3E}">
        <p14:creationId xmlns:p14="http://schemas.microsoft.com/office/powerpoint/2010/main" val="2559896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066ECCE-32CB-D648-8807-5E0CB103FAE1}"/>
              </a:ext>
            </a:extLst>
          </p:cNvPr>
          <p:cNvSpPr/>
          <p:nvPr/>
        </p:nvSpPr>
        <p:spPr>
          <a:xfrm>
            <a:off x="1337855" y="3128554"/>
            <a:ext cx="2332808" cy="727659"/>
          </a:xfrm>
          <a:prstGeom prst="rect">
            <a:avLst/>
          </a:prstGeom>
          <a:solidFill>
            <a:schemeClr val="tx1">
              <a:lumMod val="7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554927-F700-445C-B507-77D2CDBE3908}"/>
              </a:ext>
            </a:extLst>
          </p:cNvPr>
          <p:cNvSpPr>
            <a:spLocks noGrp="1"/>
          </p:cNvSpPr>
          <p:nvPr>
            <p:ph type="title"/>
          </p:nvPr>
        </p:nvSpPr>
        <p:spPr>
          <a:xfrm>
            <a:off x="1495154" y="3176697"/>
            <a:ext cx="2018210" cy="631371"/>
          </a:xfrm>
        </p:spPr>
        <p:txBody>
          <a:bodyPr>
            <a:normAutofit fontScale="90000"/>
          </a:bodyPr>
          <a:lstStyle/>
          <a:p>
            <a:r>
              <a:rPr lang="en-US" dirty="0">
                <a:solidFill>
                  <a:schemeClr val="accent3">
                    <a:lumMod val="75000"/>
                  </a:schemeClr>
                </a:solidFill>
              </a:rPr>
              <a:t>PAIR PLOTS</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8C016459-F165-47EA-B51A-1910C2D66044}"/>
              </a:ext>
            </a:extLst>
          </p:cNvPr>
          <p:cNvPicPr>
            <a:picLocks noGrp="1" noChangeAspect="1"/>
          </p:cNvPicPr>
          <p:nvPr>
            <p:ph idx="1"/>
          </p:nvPr>
        </p:nvPicPr>
        <p:blipFill rotWithShape="1">
          <a:blip r:embed="rId2"/>
          <a:srcRect l="785" r="3236" b="2027"/>
          <a:stretch/>
        </p:blipFill>
        <p:spPr>
          <a:xfrm>
            <a:off x="3670663" y="273827"/>
            <a:ext cx="6988629" cy="6362598"/>
          </a:xfrm>
        </p:spPr>
      </p:pic>
      <p:sp>
        <p:nvSpPr>
          <p:cNvPr id="6" name="Rectangle 5">
            <a:extLst>
              <a:ext uri="{FF2B5EF4-FFF2-40B4-BE49-F238E27FC236}">
                <a16:creationId xmlns:a16="http://schemas.microsoft.com/office/drawing/2014/main" id="{E212FF1C-297A-B044-9BB1-2810A33A85C4}"/>
              </a:ext>
            </a:extLst>
          </p:cNvPr>
          <p:cNvSpPr/>
          <p:nvPr/>
        </p:nvSpPr>
        <p:spPr>
          <a:xfrm>
            <a:off x="1311186" y="3128554"/>
            <a:ext cx="60415" cy="727659"/>
          </a:xfrm>
          <a:prstGeom prst="rect">
            <a:avLst/>
          </a:prstGeom>
          <a:solidFill>
            <a:schemeClr val="accent3">
              <a:lumMod val="7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69864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54927-F700-445C-B507-77D2CDBE3908}"/>
              </a:ext>
            </a:extLst>
          </p:cNvPr>
          <p:cNvSpPr>
            <a:spLocks noGrp="1"/>
          </p:cNvSpPr>
          <p:nvPr>
            <p:ph type="title"/>
          </p:nvPr>
        </p:nvSpPr>
        <p:spPr>
          <a:xfrm>
            <a:off x="3251562" y="822959"/>
            <a:ext cx="5688873" cy="811833"/>
          </a:xfrm>
        </p:spPr>
        <p:txBody>
          <a:bodyPr/>
          <a:lstStyle/>
          <a:p>
            <a:r>
              <a:rPr lang="en-US" dirty="0">
                <a:solidFill>
                  <a:schemeClr val="accent3">
                    <a:lumMod val="75000"/>
                  </a:schemeClr>
                </a:solidFill>
              </a:rPr>
              <a:t>OUTLIERS WITH BOXEN PLOTS</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25CFF243-976F-4DCF-A22E-D3FFEE097925}"/>
              </a:ext>
            </a:extLst>
          </p:cNvPr>
          <p:cNvPicPr>
            <a:picLocks noGrp="1" noChangeAspect="1"/>
          </p:cNvPicPr>
          <p:nvPr>
            <p:ph idx="1"/>
          </p:nvPr>
        </p:nvPicPr>
        <p:blipFill>
          <a:blip r:embed="rId2"/>
          <a:srcRect/>
          <a:stretch/>
        </p:blipFill>
        <p:spPr>
          <a:xfrm>
            <a:off x="1836440" y="1634792"/>
            <a:ext cx="8519115" cy="4245358"/>
          </a:xfrm>
        </p:spPr>
      </p:pic>
    </p:spTree>
    <p:extLst>
      <p:ext uri="{BB962C8B-B14F-4D97-AF65-F5344CB8AC3E}">
        <p14:creationId xmlns:p14="http://schemas.microsoft.com/office/powerpoint/2010/main" val="3194041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54927-F700-445C-B507-77D2CDBE3908}"/>
              </a:ext>
            </a:extLst>
          </p:cNvPr>
          <p:cNvSpPr>
            <a:spLocks noGrp="1"/>
          </p:cNvSpPr>
          <p:nvPr>
            <p:ph type="title"/>
          </p:nvPr>
        </p:nvSpPr>
        <p:spPr>
          <a:xfrm>
            <a:off x="2415539" y="910046"/>
            <a:ext cx="7360919" cy="814251"/>
          </a:xfrm>
        </p:spPr>
        <p:txBody>
          <a:bodyPr>
            <a:normAutofit/>
          </a:bodyPr>
          <a:lstStyle/>
          <a:p>
            <a:r>
              <a:rPr lang="en-US" dirty="0">
                <a:solidFill>
                  <a:schemeClr val="accent3">
                    <a:lumMod val="75000"/>
                  </a:schemeClr>
                </a:solidFill>
              </a:rPr>
              <a:t>SKEWNESS WITH DISTRIBUTION PLOTS</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0CD36522-B18A-44BD-B872-0C19FB1E4C46}"/>
              </a:ext>
            </a:extLst>
          </p:cNvPr>
          <p:cNvPicPr>
            <a:picLocks noGrp="1" noChangeAspect="1"/>
          </p:cNvPicPr>
          <p:nvPr>
            <p:ph idx="1"/>
          </p:nvPr>
        </p:nvPicPr>
        <p:blipFill>
          <a:blip r:embed="rId2"/>
          <a:srcRect/>
          <a:stretch/>
        </p:blipFill>
        <p:spPr>
          <a:xfrm>
            <a:off x="1758063" y="1724297"/>
            <a:ext cx="8675869" cy="4280095"/>
          </a:xfrm>
        </p:spPr>
      </p:pic>
    </p:spTree>
    <p:extLst>
      <p:ext uri="{BB962C8B-B14F-4D97-AF65-F5344CB8AC3E}">
        <p14:creationId xmlns:p14="http://schemas.microsoft.com/office/powerpoint/2010/main" val="1767285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54927-F700-445C-B507-77D2CDBE3908}"/>
              </a:ext>
            </a:extLst>
          </p:cNvPr>
          <p:cNvSpPr>
            <a:spLocks noGrp="1"/>
          </p:cNvSpPr>
          <p:nvPr>
            <p:ph type="title"/>
          </p:nvPr>
        </p:nvSpPr>
        <p:spPr>
          <a:xfrm>
            <a:off x="4845232" y="452846"/>
            <a:ext cx="2501536" cy="753687"/>
          </a:xfrm>
        </p:spPr>
        <p:txBody>
          <a:bodyPr/>
          <a:lstStyle/>
          <a:p>
            <a:r>
              <a:rPr lang="en-US" dirty="0">
                <a:solidFill>
                  <a:schemeClr val="accent3">
                    <a:lumMod val="75000"/>
                  </a:schemeClr>
                </a:solidFill>
              </a:rPr>
              <a:t>HISTOGRAM</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5B1B924A-E4F9-49C8-8620-772301CF0416}"/>
              </a:ext>
            </a:extLst>
          </p:cNvPr>
          <p:cNvPicPr>
            <a:picLocks noGrp="1" noChangeAspect="1"/>
          </p:cNvPicPr>
          <p:nvPr>
            <p:ph idx="1"/>
          </p:nvPr>
        </p:nvPicPr>
        <p:blipFill>
          <a:blip r:embed="rId2"/>
          <a:srcRect/>
          <a:stretch/>
        </p:blipFill>
        <p:spPr>
          <a:xfrm>
            <a:off x="1902618" y="1206533"/>
            <a:ext cx="8386764" cy="5294811"/>
          </a:xfrm>
        </p:spPr>
      </p:pic>
    </p:spTree>
    <p:extLst>
      <p:ext uri="{BB962C8B-B14F-4D97-AF65-F5344CB8AC3E}">
        <p14:creationId xmlns:p14="http://schemas.microsoft.com/office/powerpoint/2010/main" val="103050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54927-F700-445C-B507-77D2CDBE3908}"/>
              </a:ext>
            </a:extLst>
          </p:cNvPr>
          <p:cNvSpPr>
            <a:spLocks noGrp="1"/>
          </p:cNvSpPr>
          <p:nvPr>
            <p:ph type="title"/>
          </p:nvPr>
        </p:nvSpPr>
        <p:spPr>
          <a:xfrm>
            <a:off x="4574124" y="620805"/>
            <a:ext cx="2161902" cy="670560"/>
          </a:xfrm>
        </p:spPr>
        <p:txBody>
          <a:bodyPr/>
          <a:lstStyle/>
          <a:p>
            <a:r>
              <a:rPr lang="en-US" dirty="0">
                <a:solidFill>
                  <a:schemeClr val="accent3">
                    <a:lumMod val="75000"/>
                  </a:schemeClr>
                </a:solidFill>
              </a:rPr>
              <a:t>HEATMAP</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664FE045-8B90-43F5-A996-685876E2200F}"/>
              </a:ext>
            </a:extLst>
          </p:cNvPr>
          <p:cNvPicPr>
            <a:picLocks noGrp="1" noChangeAspect="1"/>
          </p:cNvPicPr>
          <p:nvPr>
            <p:ph idx="1"/>
          </p:nvPr>
        </p:nvPicPr>
        <p:blipFill>
          <a:blip r:embed="rId2"/>
          <a:srcRect/>
          <a:stretch/>
        </p:blipFill>
        <p:spPr>
          <a:xfrm>
            <a:off x="2165290" y="1357806"/>
            <a:ext cx="6979571" cy="4879389"/>
          </a:xfrm>
        </p:spPr>
      </p:pic>
    </p:spTree>
    <p:extLst>
      <p:ext uri="{BB962C8B-B14F-4D97-AF65-F5344CB8AC3E}">
        <p14:creationId xmlns:p14="http://schemas.microsoft.com/office/powerpoint/2010/main" val="1707000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0E35C-F5E1-4099-A864-531EF344754F}"/>
              </a:ext>
            </a:extLst>
          </p:cNvPr>
          <p:cNvSpPr>
            <a:spLocks noGrp="1"/>
          </p:cNvSpPr>
          <p:nvPr>
            <p:ph type="title"/>
          </p:nvPr>
        </p:nvSpPr>
        <p:spPr>
          <a:xfrm>
            <a:off x="3454037" y="544288"/>
            <a:ext cx="5283925" cy="762000"/>
          </a:xfrm>
        </p:spPr>
        <p:txBody>
          <a:bodyPr/>
          <a:lstStyle/>
          <a:p>
            <a:r>
              <a:rPr lang="en-US" dirty="0">
                <a:solidFill>
                  <a:schemeClr val="accent3">
                    <a:lumMod val="75000"/>
                  </a:schemeClr>
                </a:solidFill>
              </a:rPr>
              <a:t>CORRELATIONS BAR GRAPH</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5412BEF4-4550-4AE2-846C-A53ECD1EACCF}"/>
              </a:ext>
            </a:extLst>
          </p:cNvPr>
          <p:cNvPicPr>
            <a:picLocks noGrp="1" noChangeAspect="1"/>
          </p:cNvPicPr>
          <p:nvPr>
            <p:ph idx="1"/>
          </p:nvPr>
        </p:nvPicPr>
        <p:blipFill>
          <a:blip r:embed="rId2"/>
          <a:srcRect/>
          <a:stretch/>
        </p:blipFill>
        <p:spPr>
          <a:xfrm>
            <a:off x="2084455" y="1369493"/>
            <a:ext cx="8023089" cy="4777949"/>
          </a:xfrm>
        </p:spPr>
      </p:pic>
    </p:spTree>
    <p:extLst>
      <p:ext uri="{BB962C8B-B14F-4D97-AF65-F5344CB8AC3E}">
        <p14:creationId xmlns:p14="http://schemas.microsoft.com/office/powerpoint/2010/main" val="2662759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0E35C-F5E1-4099-A864-531EF344754F}"/>
              </a:ext>
            </a:extLst>
          </p:cNvPr>
          <p:cNvSpPr>
            <a:spLocks noGrp="1"/>
          </p:cNvSpPr>
          <p:nvPr>
            <p:ph type="title"/>
          </p:nvPr>
        </p:nvSpPr>
        <p:spPr>
          <a:xfrm>
            <a:off x="2742112" y="875211"/>
            <a:ext cx="6707776" cy="718458"/>
          </a:xfrm>
        </p:spPr>
        <p:txBody>
          <a:bodyPr>
            <a:normAutofit/>
          </a:bodyPr>
          <a:lstStyle/>
          <a:p>
            <a:r>
              <a:rPr lang="en-US" dirty="0">
                <a:solidFill>
                  <a:schemeClr val="accent3">
                    <a:lumMod val="75000"/>
                  </a:schemeClr>
                </a:solidFill>
              </a:rPr>
              <a:t>FEATURE IMPORTANCE BAR GRAPH</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80473F25-5760-4444-BEA6-AAA292585D37}"/>
              </a:ext>
            </a:extLst>
          </p:cNvPr>
          <p:cNvPicPr>
            <a:picLocks noGrp="1" noChangeAspect="1"/>
          </p:cNvPicPr>
          <p:nvPr>
            <p:ph idx="1"/>
          </p:nvPr>
        </p:nvPicPr>
        <p:blipFill>
          <a:blip r:embed="rId2"/>
          <a:srcRect/>
          <a:stretch/>
        </p:blipFill>
        <p:spPr>
          <a:xfrm>
            <a:off x="1606731" y="1724298"/>
            <a:ext cx="8987246" cy="4415246"/>
          </a:xfrm>
        </p:spPr>
      </p:pic>
    </p:spTree>
    <p:extLst>
      <p:ext uri="{BB962C8B-B14F-4D97-AF65-F5344CB8AC3E}">
        <p14:creationId xmlns:p14="http://schemas.microsoft.com/office/powerpoint/2010/main" val="3041285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0E35C-F5E1-4099-A864-531EF344754F}"/>
              </a:ext>
            </a:extLst>
          </p:cNvPr>
          <p:cNvSpPr>
            <a:spLocks noGrp="1"/>
          </p:cNvSpPr>
          <p:nvPr>
            <p:ph type="title"/>
          </p:nvPr>
        </p:nvSpPr>
        <p:spPr>
          <a:xfrm>
            <a:off x="3591198" y="941736"/>
            <a:ext cx="5009604" cy="801189"/>
          </a:xfrm>
        </p:spPr>
        <p:txBody>
          <a:bodyPr/>
          <a:lstStyle/>
          <a:p>
            <a:r>
              <a:rPr lang="en-IN" dirty="0">
                <a:solidFill>
                  <a:schemeClr val="accent3">
                    <a:lumMod val="75000"/>
                  </a:schemeClr>
                </a:solidFill>
              </a:rPr>
              <a:t>MODEL TRAINING PHASES</a:t>
            </a:r>
          </a:p>
        </p:txBody>
      </p:sp>
      <p:graphicFrame>
        <p:nvGraphicFramePr>
          <p:cNvPr id="3" name="Diagram 2">
            <a:extLst>
              <a:ext uri="{FF2B5EF4-FFF2-40B4-BE49-F238E27FC236}">
                <a16:creationId xmlns:a16="http://schemas.microsoft.com/office/drawing/2014/main" id="{7D7754FC-3280-3C4F-A533-8BA846AA5F41}"/>
              </a:ext>
            </a:extLst>
          </p:cNvPr>
          <p:cNvGraphicFramePr/>
          <p:nvPr>
            <p:extLst>
              <p:ext uri="{D42A27DB-BD31-4B8C-83A1-F6EECF244321}">
                <p14:modId xmlns:p14="http://schemas.microsoft.com/office/powerpoint/2010/main" val="2459016564"/>
              </p:ext>
            </p:extLst>
          </p:nvPr>
        </p:nvGraphicFramePr>
        <p:xfrm>
          <a:off x="2363651" y="2084135"/>
          <a:ext cx="7464697" cy="37276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01185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28FA3F4C-FA78-B94F-93AE-047138BAC521}"/>
              </a:ext>
            </a:extLst>
          </p:cNvPr>
          <p:cNvGraphicFramePr/>
          <p:nvPr>
            <p:extLst>
              <p:ext uri="{D42A27DB-BD31-4B8C-83A1-F6EECF244321}">
                <p14:modId xmlns:p14="http://schemas.microsoft.com/office/powerpoint/2010/main" val="2859233666"/>
              </p:ext>
            </p:extLst>
          </p:nvPr>
        </p:nvGraphicFramePr>
        <p:xfrm>
          <a:off x="1579879" y="1313422"/>
          <a:ext cx="9032241" cy="42311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51437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0000"/>
            <a:lum/>
          </a:blip>
          <a:srcRect/>
          <a:stretch>
            <a:fillRect l="-1000" t="-18000" r="-101000" b="-8000"/>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BF5F53FB-9103-B045-BDC8-0E5F53468D28}"/>
              </a:ext>
            </a:extLst>
          </p:cNvPr>
          <p:cNvSpPr/>
          <p:nvPr/>
        </p:nvSpPr>
        <p:spPr>
          <a:xfrm flipH="1">
            <a:off x="1051561" y="1366049"/>
            <a:ext cx="45719" cy="41259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
        <p:nvSpPr>
          <p:cNvPr id="2" name="Title 1">
            <a:extLst>
              <a:ext uri="{FF2B5EF4-FFF2-40B4-BE49-F238E27FC236}">
                <a16:creationId xmlns:a16="http://schemas.microsoft.com/office/drawing/2014/main" id="{A0E32722-416A-403D-885F-4A830D135ECB}"/>
              </a:ext>
            </a:extLst>
          </p:cNvPr>
          <p:cNvSpPr>
            <a:spLocks noGrp="1"/>
          </p:cNvSpPr>
          <p:nvPr>
            <p:ph type="title"/>
          </p:nvPr>
        </p:nvSpPr>
        <p:spPr>
          <a:xfrm>
            <a:off x="1201188" y="1224508"/>
            <a:ext cx="10131425" cy="618309"/>
          </a:xfrm>
        </p:spPr>
        <p:txBody>
          <a:bodyPr>
            <a:normAutofit fontScale="90000"/>
          </a:bodyPr>
          <a:lstStyle/>
          <a:p>
            <a:r>
              <a:rPr lang="en-IN" dirty="0">
                <a:solidFill>
                  <a:schemeClr val="accent3">
                    <a:lumMod val="75000"/>
                  </a:schemeClr>
                </a:solidFill>
              </a:rPr>
              <a:t>ACKNOWLEDGMENT</a:t>
            </a:r>
          </a:p>
        </p:txBody>
      </p:sp>
      <p:sp>
        <p:nvSpPr>
          <p:cNvPr id="3" name="Content Placeholder 2">
            <a:extLst>
              <a:ext uri="{FF2B5EF4-FFF2-40B4-BE49-F238E27FC236}">
                <a16:creationId xmlns:a16="http://schemas.microsoft.com/office/drawing/2014/main" id="{4BA60C92-4FC2-4A83-9EA9-F4C46E7B415F}"/>
              </a:ext>
            </a:extLst>
          </p:cNvPr>
          <p:cNvSpPr>
            <a:spLocks noGrp="1"/>
          </p:cNvSpPr>
          <p:nvPr>
            <p:ph idx="1"/>
          </p:nvPr>
        </p:nvSpPr>
        <p:spPr>
          <a:xfrm>
            <a:off x="1201188" y="1842817"/>
            <a:ext cx="10131425" cy="3649133"/>
          </a:xfrm>
        </p:spPr>
        <p:txBody>
          <a:bodyPr>
            <a:normAutofit/>
          </a:bodyPr>
          <a:lstStyle/>
          <a:p>
            <a:pPr marL="45720" indent="0">
              <a:buNone/>
            </a:pPr>
            <a:r>
              <a:rPr lang="en-IN" dirty="0">
                <a:solidFill>
                  <a:schemeClr val="bg1"/>
                </a:solidFill>
              </a:rPr>
              <a:t>All the external resources that were used in creating this project are listed below: </a:t>
            </a:r>
            <a:r>
              <a:rPr lang="en-US" dirty="0">
                <a:solidFill>
                  <a:schemeClr val="bg1"/>
                </a:solidFill>
              </a:rPr>
              <a:t>	</a:t>
            </a:r>
          </a:p>
          <a:p>
            <a:pPr marL="0" indent="0">
              <a:buNone/>
            </a:pPr>
            <a:r>
              <a:rPr lang="en-IN" dirty="0">
                <a:solidFill>
                  <a:schemeClr val="bg1"/>
                </a:solidFill>
              </a:rPr>
              <a:t>1) </a:t>
            </a:r>
            <a:r>
              <a:rPr lang="en-IN" u="sng" dirty="0">
                <a:solidFill>
                  <a:schemeClr val="bg1"/>
                </a:solidFill>
              </a:rPr>
              <a:t>https://www.youtube.com/</a:t>
            </a:r>
            <a:endParaRPr lang="en-IN" dirty="0">
              <a:solidFill>
                <a:schemeClr val="bg1"/>
              </a:solidFill>
            </a:endParaRPr>
          </a:p>
          <a:p>
            <a:pPr marL="0" indent="0">
              <a:buNone/>
            </a:pPr>
            <a:r>
              <a:rPr lang="en-IN" dirty="0">
                <a:solidFill>
                  <a:schemeClr val="bg1"/>
                </a:solidFill>
              </a:rPr>
              <a:t>2) </a:t>
            </a:r>
            <a:r>
              <a:rPr lang="en-IN" u="sng" dirty="0">
                <a:solidFill>
                  <a:schemeClr val="bg1"/>
                </a:solidFill>
              </a:rPr>
              <a:t>https://www.google.com/</a:t>
            </a:r>
            <a:r>
              <a:rPr lang="en-IN" dirty="0">
                <a:solidFill>
                  <a:schemeClr val="bg1"/>
                </a:solidFill>
              </a:rPr>
              <a:t> </a:t>
            </a:r>
          </a:p>
          <a:p>
            <a:pPr marL="0" indent="0">
              <a:buNone/>
            </a:pPr>
            <a:r>
              <a:rPr lang="en-IN" dirty="0">
                <a:solidFill>
                  <a:schemeClr val="bg1"/>
                </a:solidFill>
              </a:rPr>
              <a:t>3) </a:t>
            </a:r>
            <a:r>
              <a:rPr lang="en-IN" u="sng" dirty="0">
                <a:solidFill>
                  <a:schemeClr val="bg1"/>
                </a:solidFill>
              </a:rPr>
              <a:t>https://github.com/</a:t>
            </a:r>
            <a:endParaRPr lang="en-IN" dirty="0">
              <a:solidFill>
                <a:schemeClr val="bg1"/>
              </a:solidFill>
            </a:endParaRPr>
          </a:p>
          <a:p>
            <a:pPr marL="0" indent="0">
              <a:buNone/>
            </a:pPr>
            <a:r>
              <a:rPr lang="en-IN" dirty="0">
                <a:solidFill>
                  <a:schemeClr val="bg1"/>
                </a:solidFill>
              </a:rPr>
              <a:t>4) </a:t>
            </a:r>
            <a:r>
              <a:rPr lang="en-IN" u="sng" dirty="0">
                <a:solidFill>
                  <a:schemeClr val="bg1"/>
                </a:solidFill>
              </a:rPr>
              <a:t>https://scikit-learn.org/stable/user_guide.html</a:t>
            </a:r>
            <a:r>
              <a:rPr lang="en-IN" dirty="0">
                <a:solidFill>
                  <a:schemeClr val="bg1"/>
                </a:solidFill>
              </a:rPr>
              <a:t> </a:t>
            </a:r>
          </a:p>
          <a:p>
            <a:pPr marL="0" indent="0">
              <a:buNone/>
            </a:pPr>
            <a:r>
              <a:rPr lang="en-IN" dirty="0">
                <a:solidFill>
                  <a:schemeClr val="bg1"/>
                </a:solidFill>
              </a:rPr>
              <a:t>5) </a:t>
            </a:r>
            <a:r>
              <a:rPr lang="en-IN" u="sng" dirty="0">
                <a:solidFill>
                  <a:schemeClr val="bg1"/>
                </a:solidFill>
              </a:rPr>
              <a:t>https://www.kaggle.com/</a:t>
            </a:r>
            <a:endParaRPr lang="en-IN" dirty="0">
              <a:solidFill>
                <a:schemeClr val="bg1"/>
              </a:solidFill>
            </a:endParaRPr>
          </a:p>
          <a:p>
            <a:pPr marL="0" indent="0">
              <a:buNone/>
            </a:pPr>
            <a:r>
              <a:rPr lang="en-IN" dirty="0">
                <a:solidFill>
                  <a:schemeClr val="bg1"/>
                </a:solidFill>
              </a:rPr>
              <a:t>6) </a:t>
            </a:r>
            <a:r>
              <a:rPr lang="en-IN" u="sng" dirty="0">
                <a:solidFill>
                  <a:schemeClr val="bg1"/>
                </a:solidFill>
              </a:rPr>
              <a:t>https://www.analyticsvidhya.com/</a:t>
            </a:r>
            <a:endParaRPr lang="en-IN" dirty="0">
              <a:solidFill>
                <a:schemeClr val="bg1"/>
              </a:solidFill>
            </a:endParaRPr>
          </a:p>
          <a:p>
            <a:pPr marL="0" indent="0">
              <a:buNone/>
            </a:pPr>
            <a:r>
              <a:rPr lang="en-IN" dirty="0">
                <a:solidFill>
                  <a:schemeClr val="bg1"/>
                </a:solidFill>
              </a:rPr>
              <a:t>7) </a:t>
            </a:r>
            <a:r>
              <a:rPr lang="en-IN" u="sng" dirty="0">
                <a:solidFill>
                  <a:schemeClr val="bg1"/>
                </a:solidFill>
              </a:rPr>
              <a:t>https://medium.com/</a:t>
            </a:r>
            <a:r>
              <a:rPr lang="en-IN" dirty="0">
                <a:solidFill>
                  <a:schemeClr val="bg1"/>
                </a:solidFill>
              </a:rPr>
              <a:t> </a:t>
            </a:r>
          </a:p>
          <a:p>
            <a:pPr marL="0" indent="0">
              <a:buNone/>
            </a:pPr>
            <a:r>
              <a:rPr lang="en-IN" dirty="0">
                <a:solidFill>
                  <a:schemeClr val="bg1"/>
                </a:solidFill>
              </a:rPr>
              <a:t>8) </a:t>
            </a:r>
            <a:r>
              <a:rPr lang="en-IN" u="sng" dirty="0">
                <a:solidFill>
                  <a:schemeClr val="bg1"/>
                </a:solidFill>
              </a:rPr>
              <a:t>https://towardsdatascience.com/</a:t>
            </a:r>
            <a:r>
              <a:rPr lang="en-IN" dirty="0">
                <a:solidFill>
                  <a:schemeClr val="bg1"/>
                </a:solidFill>
              </a:rPr>
              <a:t> </a:t>
            </a:r>
          </a:p>
        </p:txBody>
      </p:sp>
    </p:spTree>
    <p:extLst>
      <p:ext uri="{BB962C8B-B14F-4D97-AF65-F5344CB8AC3E}">
        <p14:creationId xmlns:p14="http://schemas.microsoft.com/office/powerpoint/2010/main" val="179295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0E35C-F5E1-4099-A864-531EF344754F}"/>
              </a:ext>
            </a:extLst>
          </p:cNvPr>
          <p:cNvSpPr>
            <a:spLocks noGrp="1"/>
          </p:cNvSpPr>
          <p:nvPr>
            <p:ph type="title"/>
          </p:nvPr>
        </p:nvSpPr>
        <p:spPr>
          <a:xfrm>
            <a:off x="994064" y="541613"/>
            <a:ext cx="10203872" cy="903316"/>
          </a:xfrm>
        </p:spPr>
        <p:txBody>
          <a:bodyPr>
            <a:normAutofit fontScale="90000"/>
          </a:bodyPr>
          <a:lstStyle/>
          <a:p>
            <a:r>
              <a:rPr lang="en-US" dirty="0">
                <a:solidFill>
                  <a:schemeClr val="accent3">
                    <a:lumMod val="75000"/>
                  </a:schemeClr>
                </a:solidFill>
              </a:rPr>
              <a:t>REGRESSION MODEL FUNCTION WITH EVALUATION METRICS</a:t>
            </a:r>
            <a:endParaRPr lang="en-IN" dirty="0">
              <a:solidFill>
                <a:schemeClr val="accent3">
                  <a:lumMod val="75000"/>
                </a:schemeClr>
              </a:solidFill>
            </a:endParaRPr>
          </a:p>
        </p:txBody>
      </p:sp>
      <p:pic>
        <p:nvPicPr>
          <p:cNvPr id="5" name="Picture 4">
            <a:extLst>
              <a:ext uri="{FF2B5EF4-FFF2-40B4-BE49-F238E27FC236}">
                <a16:creationId xmlns:a16="http://schemas.microsoft.com/office/drawing/2014/main" id="{E5545C15-AF92-4BA6-9735-B2E45B90ECAC}"/>
              </a:ext>
            </a:extLst>
          </p:cNvPr>
          <p:cNvPicPr>
            <a:picLocks noChangeAspect="1"/>
          </p:cNvPicPr>
          <p:nvPr/>
        </p:nvPicPr>
        <p:blipFill rotWithShape="1">
          <a:blip r:embed="rId2"/>
          <a:srcRect t="8854"/>
          <a:stretch/>
        </p:blipFill>
        <p:spPr>
          <a:xfrm>
            <a:off x="2051816" y="1627809"/>
            <a:ext cx="8088367" cy="4523407"/>
          </a:xfrm>
          <a:prstGeom prst="rect">
            <a:avLst/>
          </a:prstGeom>
        </p:spPr>
      </p:pic>
    </p:spTree>
    <p:extLst>
      <p:ext uri="{BB962C8B-B14F-4D97-AF65-F5344CB8AC3E}">
        <p14:creationId xmlns:p14="http://schemas.microsoft.com/office/powerpoint/2010/main" val="4233503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0E35C-F5E1-4099-A864-531EF344754F}"/>
              </a:ext>
            </a:extLst>
          </p:cNvPr>
          <p:cNvSpPr>
            <a:spLocks noGrp="1"/>
          </p:cNvSpPr>
          <p:nvPr>
            <p:ph type="title"/>
          </p:nvPr>
        </p:nvSpPr>
        <p:spPr>
          <a:xfrm>
            <a:off x="1997529" y="2007326"/>
            <a:ext cx="8196942" cy="657497"/>
          </a:xfrm>
        </p:spPr>
        <p:txBody>
          <a:bodyPr>
            <a:normAutofit/>
          </a:bodyPr>
          <a:lstStyle/>
          <a:p>
            <a:r>
              <a:rPr lang="en-US" dirty="0">
                <a:solidFill>
                  <a:schemeClr val="accent3">
                    <a:lumMod val="75000"/>
                  </a:schemeClr>
                </a:solidFill>
              </a:rPr>
              <a:t>RESULT OF MULTIPLE REGRESSION MODELS</a:t>
            </a:r>
            <a:endParaRPr lang="en-IN" dirty="0">
              <a:solidFill>
                <a:schemeClr val="accent3">
                  <a:lumMod val="75000"/>
                </a:schemeClr>
              </a:solidFill>
            </a:endParaRPr>
          </a:p>
        </p:txBody>
      </p:sp>
      <p:pic>
        <p:nvPicPr>
          <p:cNvPr id="5" name="Content Placeholder 4">
            <a:extLst>
              <a:ext uri="{FF2B5EF4-FFF2-40B4-BE49-F238E27FC236}">
                <a16:creationId xmlns:a16="http://schemas.microsoft.com/office/drawing/2014/main" id="{DE14916A-C643-4156-969D-9FD927545497}"/>
              </a:ext>
            </a:extLst>
          </p:cNvPr>
          <p:cNvPicPr>
            <a:picLocks noGrp="1" noChangeAspect="1"/>
          </p:cNvPicPr>
          <p:nvPr>
            <p:ph idx="1"/>
          </p:nvPr>
        </p:nvPicPr>
        <p:blipFill>
          <a:blip r:embed="rId2"/>
          <a:srcRect/>
          <a:stretch/>
        </p:blipFill>
        <p:spPr>
          <a:xfrm>
            <a:off x="2071449" y="2913510"/>
            <a:ext cx="8049102" cy="2049402"/>
          </a:xfrm>
        </p:spPr>
      </p:pic>
    </p:spTree>
    <p:extLst>
      <p:ext uri="{BB962C8B-B14F-4D97-AF65-F5344CB8AC3E}">
        <p14:creationId xmlns:p14="http://schemas.microsoft.com/office/powerpoint/2010/main" val="1016608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0E35C-F5E1-4099-A864-531EF344754F}"/>
              </a:ext>
            </a:extLst>
          </p:cNvPr>
          <p:cNvSpPr>
            <a:spLocks noGrp="1"/>
          </p:cNvSpPr>
          <p:nvPr>
            <p:ph type="title"/>
          </p:nvPr>
        </p:nvSpPr>
        <p:spPr>
          <a:xfrm>
            <a:off x="1495698" y="1114695"/>
            <a:ext cx="8889273" cy="853440"/>
          </a:xfrm>
        </p:spPr>
        <p:txBody>
          <a:bodyPr>
            <a:normAutofit/>
          </a:bodyPr>
          <a:lstStyle/>
          <a:p>
            <a:r>
              <a:rPr lang="en-US" dirty="0">
                <a:solidFill>
                  <a:schemeClr val="accent3">
                    <a:lumMod val="75000"/>
                  </a:schemeClr>
                </a:solidFill>
              </a:rPr>
              <a:t>EVALUATION AND HYPER PARAMETER TUNING</a:t>
            </a:r>
            <a:endParaRPr lang="en-IN" dirty="0">
              <a:solidFill>
                <a:schemeClr val="accent3">
                  <a:lumMod val="75000"/>
                </a:schemeClr>
              </a:solidFill>
            </a:endParaRPr>
          </a:p>
        </p:txBody>
      </p:sp>
      <p:sp>
        <p:nvSpPr>
          <p:cNvPr id="3" name="Content Placeholder 2">
            <a:extLst>
              <a:ext uri="{FF2B5EF4-FFF2-40B4-BE49-F238E27FC236}">
                <a16:creationId xmlns:a16="http://schemas.microsoft.com/office/drawing/2014/main" id="{4B4F3621-7BED-423A-83D3-C4EEA72F6F7A}"/>
              </a:ext>
            </a:extLst>
          </p:cNvPr>
          <p:cNvSpPr>
            <a:spLocks noGrp="1"/>
          </p:cNvSpPr>
          <p:nvPr>
            <p:ph idx="1"/>
          </p:nvPr>
        </p:nvSpPr>
        <p:spPr>
          <a:xfrm>
            <a:off x="1593668" y="2181256"/>
            <a:ext cx="8791303" cy="3649133"/>
          </a:xfrm>
        </p:spPr>
        <p:txBody>
          <a:bodyPr>
            <a:normAutofit lnSpcReduction="10000"/>
          </a:bodyPr>
          <a:lstStyle/>
          <a:p>
            <a:pPr marL="45720" indent="0">
              <a:lnSpc>
                <a:spcPct val="120000"/>
              </a:lnSpc>
              <a:buNone/>
            </a:pPr>
            <a:r>
              <a:rPr lang="en-US" dirty="0">
                <a:solidFill>
                  <a:schemeClr val="bg1"/>
                </a:solidFill>
              </a:rPr>
              <a:t>The key metrics used here were:</a:t>
            </a:r>
          </a:p>
          <a:p>
            <a:pPr>
              <a:lnSpc>
                <a:spcPct val="120000"/>
              </a:lnSpc>
              <a:buFont typeface="Wingdings" panose="05000000000000000000" pitchFamily="2" charset="2"/>
              <a:buChar char="ü"/>
            </a:pPr>
            <a:r>
              <a:rPr lang="en-US" dirty="0">
                <a:solidFill>
                  <a:schemeClr val="bg1"/>
                </a:solidFill>
              </a:rPr>
              <a:t>R2 score</a:t>
            </a:r>
          </a:p>
          <a:p>
            <a:pPr>
              <a:lnSpc>
                <a:spcPct val="120000"/>
              </a:lnSpc>
              <a:buFont typeface="Wingdings" panose="05000000000000000000" pitchFamily="2" charset="2"/>
              <a:buChar char="ü"/>
            </a:pPr>
            <a:r>
              <a:rPr lang="en-US" dirty="0">
                <a:solidFill>
                  <a:schemeClr val="bg1"/>
                </a:solidFill>
              </a:rPr>
              <a:t>Cross Validation Score</a:t>
            </a:r>
          </a:p>
          <a:p>
            <a:pPr>
              <a:lnSpc>
                <a:spcPct val="120000"/>
              </a:lnSpc>
              <a:buFont typeface="Wingdings" panose="05000000000000000000" pitchFamily="2" charset="2"/>
              <a:buChar char="ü"/>
            </a:pPr>
            <a:r>
              <a:rPr lang="en-US" dirty="0">
                <a:solidFill>
                  <a:schemeClr val="bg1"/>
                </a:solidFill>
              </a:rPr>
              <a:t>MAE</a:t>
            </a:r>
          </a:p>
          <a:p>
            <a:pPr>
              <a:lnSpc>
                <a:spcPct val="120000"/>
              </a:lnSpc>
              <a:buFont typeface="Wingdings" panose="05000000000000000000" pitchFamily="2" charset="2"/>
              <a:buChar char="ü"/>
            </a:pPr>
            <a:r>
              <a:rPr lang="en-US" dirty="0">
                <a:solidFill>
                  <a:schemeClr val="bg1"/>
                </a:solidFill>
              </a:rPr>
              <a:t>MSE</a:t>
            </a:r>
          </a:p>
          <a:p>
            <a:pPr>
              <a:lnSpc>
                <a:spcPct val="120000"/>
              </a:lnSpc>
              <a:buFont typeface="Wingdings" panose="05000000000000000000" pitchFamily="2" charset="2"/>
              <a:buChar char="ü"/>
            </a:pPr>
            <a:r>
              <a:rPr lang="en-US" dirty="0">
                <a:solidFill>
                  <a:schemeClr val="bg1"/>
                </a:solidFill>
              </a:rPr>
              <a:t>RMSE</a:t>
            </a:r>
          </a:p>
          <a:p>
            <a:pPr marL="45720" indent="0" algn="just">
              <a:lnSpc>
                <a:spcPct val="120000"/>
              </a:lnSpc>
              <a:buNone/>
            </a:pPr>
            <a:r>
              <a:rPr lang="en-US" dirty="0">
                <a:solidFill>
                  <a:schemeClr val="bg1"/>
                </a:solidFill>
              </a:rPr>
              <a:t>Using Hyperparameter Tuning, we sought to discover the optimal parameter list to improve our accuracy ratings. We utilized the Grid Search CV technique with 5 folds to attain a higher score.</a:t>
            </a:r>
          </a:p>
        </p:txBody>
      </p:sp>
      <p:sp>
        <p:nvSpPr>
          <p:cNvPr id="4" name="Rectangle 3">
            <a:extLst>
              <a:ext uri="{FF2B5EF4-FFF2-40B4-BE49-F238E27FC236}">
                <a16:creationId xmlns:a16="http://schemas.microsoft.com/office/drawing/2014/main" id="{DC8F2158-89E8-D14B-96E1-6CBBD1BAEA6E}"/>
              </a:ext>
            </a:extLst>
          </p:cNvPr>
          <p:cNvSpPr/>
          <p:nvPr/>
        </p:nvSpPr>
        <p:spPr>
          <a:xfrm flipH="1">
            <a:off x="1430383" y="1347035"/>
            <a:ext cx="45719" cy="4483353"/>
          </a:xfrm>
          <a:prstGeom prst="rect">
            <a:avLst/>
          </a:prstGeom>
          <a:solidFill>
            <a:schemeClr val="accent3">
              <a:lumMod val="7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2910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6000"/>
            <a:lum/>
          </a:blip>
          <a:srcRect/>
          <a:stretch>
            <a:fillRect l="-13000" r="-1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0E35C-F5E1-4099-A864-531EF344754F}"/>
              </a:ext>
            </a:extLst>
          </p:cNvPr>
          <p:cNvSpPr>
            <a:spLocks noGrp="1"/>
          </p:cNvSpPr>
          <p:nvPr>
            <p:ph type="title"/>
          </p:nvPr>
        </p:nvSpPr>
        <p:spPr>
          <a:xfrm>
            <a:off x="1667692" y="1427744"/>
            <a:ext cx="2645228" cy="723247"/>
          </a:xfrm>
        </p:spPr>
        <p:txBody>
          <a:bodyPr/>
          <a:lstStyle/>
          <a:p>
            <a:r>
              <a:rPr lang="en-IN" dirty="0">
                <a:solidFill>
                  <a:schemeClr val="accent3">
                    <a:lumMod val="75000"/>
                  </a:schemeClr>
                </a:solidFill>
              </a:rPr>
              <a:t>CONCLUSION</a:t>
            </a:r>
          </a:p>
        </p:txBody>
      </p:sp>
      <p:sp>
        <p:nvSpPr>
          <p:cNvPr id="3" name="Content Placeholder 2">
            <a:extLst>
              <a:ext uri="{FF2B5EF4-FFF2-40B4-BE49-F238E27FC236}">
                <a16:creationId xmlns:a16="http://schemas.microsoft.com/office/drawing/2014/main" id="{4B4F3621-7BED-423A-83D3-C4EEA72F6F7A}"/>
              </a:ext>
            </a:extLst>
          </p:cNvPr>
          <p:cNvSpPr>
            <a:spLocks noGrp="1"/>
          </p:cNvSpPr>
          <p:nvPr>
            <p:ph idx="1"/>
          </p:nvPr>
        </p:nvSpPr>
        <p:spPr>
          <a:xfrm>
            <a:off x="1667692" y="1867746"/>
            <a:ext cx="8856616" cy="3649133"/>
          </a:xfrm>
        </p:spPr>
        <p:txBody>
          <a:bodyPr numCol="1">
            <a:normAutofit/>
          </a:bodyPr>
          <a:lstStyle/>
          <a:p>
            <a:pPr algn="just"/>
            <a:r>
              <a:rPr lang="en-US" dirty="0">
                <a:solidFill>
                  <a:schemeClr val="bg1"/>
                </a:solidFill>
              </a:rPr>
              <a:t>We gained knowledge into how to gather data, pre-process the data, analyses the data, and construct a model after completing this project. First, we utilized Web Scraping to acquire data on used automobiles from several websites such as OLX, Car Dekho, Cars 24, and OLA.</a:t>
            </a:r>
          </a:p>
          <a:p>
            <a:pPr marL="0" indent="0" algn="just">
              <a:buNone/>
            </a:pPr>
            <a:endParaRPr lang="en-US" dirty="0">
              <a:solidFill>
                <a:schemeClr val="bg1"/>
              </a:solidFill>
            </a:endParaRPr>
          </a:p>
          <a:p>
            <a:pPr algn="just"/>
            <a:r>
              <a:rPr lang="en-US" dirty="0">
                <a:solidFill>
                  <a:schemeClr val="bg1"/>
                </a:solidFill>
              </a:rPr>
              <a:t>Beautiful Soup and Selenium were utilized for web scraping, which provides the advantage of automating our data collection process. We gathered about 10,000 pieces of information, including the selling price of used autos and other relevant details. The scraped data was then integrated into a single data frame and saved as a csv file, which we could then open and examine.</a:t>
            </a:r>
          </a:p>
        </p:txBody>
      </p:sp>
      <p:sp>
        <p:nvSpPr>
          <p:cNvPr id="4" name="Rectangle 3">
            <a:extLst>
              <a:ext uri="{FF2B5EF4-FFF2-40B4-BE49-F238E27FC236}">
                <a16:creationId xmlns:a16="http://schemas.microsoft.com/office/drawing/2014/main" id="{4FDDC513-F4FE-8D4F-BE86-F4BD5742925B}"/>
              </a:ext>
            </a:extLst>
          </p:cNvPr>
          <p:cNvSpPr/>
          <p:nvPr/>
        </p:nvSpPr>
        <p:spPr>
          <a:xfrm flipH="1">
            <a:off x="1495696" y="1606731"/>
            <a:ext cx="45719" cy="3557451"/>
          </a:xfrm>
          <a:prstGeom prst="rect">
            <a:avLst/>
          </a:prstGeom>
          <a:solidFill>
            <a:schemeClr val="accent3">
              <a:lumMod val="7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3919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6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0E35C-F5E1-4099-A864-531EF344754F}"/>
              </a:ext>
            </a:extLst>
          </p:cNvPr>
          <p:cNvSpPr>
            <a:spLocks noGrp="1"/>
          </p:cNvSpPr>
          <p:nvPr>
            <p:ph type="title"/>
          </p:nvPr>
        </p:nvSpPr>
        <p:spPr>
          <a:xfrm>
            <a:off x="1698171" y="1510937"/>
            <a:ext cx="2736668" cy="775063"/>
          </a:xfrm>
        </p:spPr>
        <p:txBody>
          <a:bodyPr/>
          <a:lstStyle/>
          <a:p>
            <a:r>
              <a:rPr lang="en-IN" dirty="0">
                <a:solidFill>
                  <a:schemeClr val="accent3">
                    <a:lumMod val="75000"/>
                  </a:schemeClr>
                </a:solidFill>
              </a:rPr>
              <a:t>CONCLUSION</a:t>
            </a:r>
          </a:p>
        </p:txBody>
      </p:sp>
      <p:sp>
        <p:nvSpPr>
          <p:cNvPr id="3" name="Content Placeholder 2">
            <a:extLst>
              <a:ext uri="{FF2B5EF4-FFF2-40B4-BE49-F238E27FC236}">
                <a16:creationId xmlns:a16="http://schemas.microsoft.com/office/drawing/2014/main" id="{4B4F3621-7BED-423A-83D3-C4EEA72F6F7A}"/>
              </a:ext>
            </a:extLst>
          </p:cNvPr>
          <p:cNvSpPr>
            <a:spLocks noGrp="1"/>
          </p:cNvSpPr>
          <p:nvPr>
            <p:ph idx="1"/>
          </p:nvPr>
        </p:nvSpPr>
        <p:spPr>
          <a:xfrm>
            <a:off x="1698171" y="2142067"/>
            <a:ext cx="9119055" cy="3649133"/>
          </a:xfrm>
        </p:spPr>
        <p:txBody>
          <a:bodyPr numCol="1">
            <a:normAutofit/>
          </a:bodyPr>
          <a:lstStyle/>
          <a:p>
            <a:pPr algn="just"/>
            <a:r>
              <a:rPr lang="en-US" dirty="0">
                <a:solidFill>
                  <a:schemeClr val="bg1"/>
                </a:solidFill>
              </a:rPr>
              <a:t>We cleaned the data and performed data pre-processing tasks such as discovering and managing null values, eliminating words from numbers, converting objects to int types, data visualization, and handling outliers and skewness, among other things. We started testing multiple machine learning regression techniques to discover the best performing model after separating our train and test data.</a:t>
            </a:r>
          </a:p>
          <a:p>
            <a:pPr algn="just"/>
            <a:r>
              <a:rPr lang="en-US" dirty="0">
                <a:solidFill>
                  <a:schemeClr val="bg1"/>
                </a:solidFill>
              </a:rPr>
              <a:t>According to their r2 score and cross validation scores, the Extra Tree Regressor Algorithm performed well. Then, using Grid Search CV, we used the Hyperparameter Tuning approach to find the optimal parameters and improve the score. Although the Extra Tree Regressor Algorithm did not do as well as the defaults, we decided to use it for future forecasts because it was still better than the others. After receiving a </a:t>
            </a:r>
            <a:r>
              <a:rPr lang="en-US" dirty="0" err="1">
                <a:solidFill>
                  <a:schemeClr val="bg1"/>
                </a:solidFill>
              </a:rPr>
              <a:t>dataframe</a:t>
            </a:r>
            <a:r>
              <a:rPr lang="en-US" dirty="0">
                <a:solidFill>
                  <a:schemeClr val="bg1"/>
                </a:solidFill>
              </a:rPr>
              <a:t> containing anticipated and real used vehicle pricing details, we stored the final model in </a:t>
            </a:r>
            <a:r>
              <a:rPr lang="en-US" dirty="0" err="1">
                <a:solidFill>
                  <a:schemeClr val="bg1"/>
                </a:solidFill>
              </a:rPr>
              <a:t>pkl</a:t>
            </a:r>
            <a:r>
              <a:rPr lang="en-US" dirty="0">
                <a:solidFill>
                  <a:schemeClr val="bg1"/>
                </a:solidFill>
              </a:rPr>
              <a:t> format using the </a:t>
            </a:r>
            <a:r>
              <a:rPr lang="en-US" dirty="0" err="1">
                <a:solidFill>
                  <a:schemeClr val="bg1"/>
                </a:solidFill>
              </a:rPr>
              <a:t>joblib</a:t>
            </a:r>
            <a:r>
              <a:rPr lang="en-US" dirty="0">
                <a:solidFill>
                  <a:schemeClr val="bg1"/>
                </a:solidFill>
              </a:rPr>
              <a:t> package.</a:t>
            </a:r>
            <a:endParaRPr lang="en-IN" dirty="0">
              <a:solidFill>
                <a:schemeClr val="bg1"/>
              </a:solidFill>
            </a:endParaRPr>
          </a:p>
        </p:txBody>
      </p:sp>
      <p:sp>
        <p:nvSpPr>
          <p:cNvPr id="4" name="Rectangle 3">
            <a:extLst>
              <a:ext uri="{FF2B5EF4-FFF2-40B4-BE49-F238E27FC236}">
                <a16:creationId xmlns:a16="http://schemas.microsoft.com/office/drawing/2014/main" id="{B6AEB9DF-1CC5-6943-BB5B-76FD525590F1}"/>
              </a:ext>
            </a:extLst>
          </p:cNvPr>
          <p:cNvSpPr/>
          <p:nvPr/>
        </p:nvSpPr>
        <p:spPr>
          <a:xfrm flipH="1">
            <a:off x="1521820" y="1711235"/>
            <a:ext cx="45719" cy="3988284"/>
          </a:xfrm>
          <a:prstGeom prst="rect">
            <a:avLst/>
          </a:prstGeom>
          <a:solidFill>
            <a:schemeClr val="accent3">
              <a:lumMod val="7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01962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6000"/>
            <a:lum/>
            <a:extLst>
              <a:ext uri="{BEBA8EAE-BF5A-486C-A8C5-ECC9F3942E4B}">
                <a14:imgProps xmlns:a14="http://schemas.microsoft.com/office/drawing/2010/main">
                  <a14:imgLayer r:embed="rId3">
                    <a14:imgEffect>
                      <a14:artisticCrisscrossEtching/>
                    </a14:imgEffect>
                  </a14:imgLayer>
                </a14:imgProps>
              </a:ext>
            </a:extLst>
          </a:blip>
          <a:srcRect/>
          <a:stretch>
            <a:fillRect l="-34000" r="-3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89856-8E98-4111-ADA6-CA1EE0F38F41}"/>
              </a:ext>
            </a:extLst>
          </p:cNvPr>
          <p:cNvSpPr>
            <a:spLocks noGrp="1"/>
          </p:cNvSpPr>
          <p:nvPr>
            <p:ph type="title"/>
          </p:nvPr>
        </p:nvSpPr>
        <p:spPr>
          <a:xfrm>
            <a:off x="1097871" y="1000397"/>
            <a:ext cx="10131425" cy="1101634"/>
          </a:xfrm>
        </p:spPr>
        <p:txBody>
          <a:bodyPr>
            <a:normAutofit/>
          </a:bodyPr>
          <a:lstStyle/>
          <a:p>
            <a:r>
              <a:rPr lang="en-US" sz="3200" dirty="0">
                <a:solidFill>
                  <a:schemeClr val="accent3">
                    <a:lumMod val="75000"/>
                  </a:schemeClr>
                </a:solidFill>
              </a:rPr>
              <a:t>LIMITATIONS OF THIS WORK AND SCOPE FOR FUTURE WORK</a:t>
            </a:r>
            <a:endParaRPr lang="en-IN" sz="3200" dirty="0">
              <a:solidFill>
                <a:schemeClr val="accent3">
                  <a:lumMod val="75000"/>
                </a:schemeClr>
              </a:solidFill>
            </a:endParaRPr>
          </a:p>
        </p:txBody>
      </p:sp>
      <p:sp>
        <p:nvSpPr>
          <p:cNvPr id="3" name="Content Placeholder 2">
            <a:extLst>
              <a:ext uri="{FF2B5EF4-FFF2-40B4-BE49-F238E27FC236}">
                <a16:creationId xmlns:a16="http://schemas.microsoft.com/office/drawing/2014/main" id="{E40079BA-DFA5-4C0A-AEFA-6511EC802181}"/>
              </a:ext>
            </a:extLst>
          </p:cNvPr>
          <p:cNvSpPr>
            <a:spLocks noGrp="1"/>
          </p:cNvSpPr>
          <p:nvPr>
            <p:ph idx="1"/>
          </p:nvPr>
        </p:nvSpPr>
        <p:spPr>
          <a:xfrm>
            <a:off x="1097871" y="1551214"/>
            <a:ext cx="9996256" cy="4078877"/>
          </a:xfrm>
        </p:spPr>
        <p:txBody>
          <a:bodyPr numCol="1">
            <a:normAutofit/>
          </a:bodyPr>
          <a:lstStyle/>
          <a:p>
            <a:pPr algn="just"/>
            <a:r>
              <a:rPr lang="en-US" dirty="0">
                <a:solidFill>
                  <a:schemeClr val="bg1"/>
                </a:solidFill>
              </a:rPr>
              <a:t>The limitations we faced during this project were:</a:t>
            </a:r>
          </a:p>
          <a:p>
            <a:pPr marL="0" indent="0" algn="just">
              <a:buNone/>
            </a:pPr>
            <a:r>
              <a:rPr lang="en-IN" dirty="0">
                <a:solidFill>
                  <a:schemeClr val="bg1"/>
                </a:solidFill>
              </a:rPr>
              <a:t>	The website was badly constructed because scraping took a long time and getting the next page was 	difficult. In addition, I need more practise with various web scraping approaches. There were more 	negative connected data than positive correlated data. Outliers and skewness were found, and we 	had to lose some valuable data while dealing with them. Because no instructions for dealing with 	these fast-paced websites were supplied, the web scraping process took longer.</a:t>
            </a:r>
          </a:p>
          <a:p>
            <a:pPr algn="just"/>
            <a:r>
              <a:rPr lang="en-US" dirty="0">
                <a:solidFill>
                  <a:schemeClr val="bg1"/>
                </a:solidFill>
              </a:rPr>
              <a:t>Future Work Scope:</a:t>
            </a:r>
          </a:p>
          <a:p>
            <a:pPr marL="0" indent="0" algn="just">
              <a:buNone/>
            </a:pPr>
            <a:r>
              <a:rPr lang="en-IN" dirty="0">
                <a:solidFill>
                  <a:schemeClr val="bg1"/>
                </a:solidFill>
              </a:rPr>
              <a:t>	The current model is confined to used car data, but by training the model appropriately, it can be 	enhanced for various types of automobiles. By training the model with more precise data, the 	overall score can be increased even more.</a:t>
            </a:r>
          </a:p>
        </p:txBody>
      </p:sp>
      <p:sp>
        <p:nvSpPr>
          <p:cNvPr id="4" name="Rectangle 3">
            <a:extLst>
              <a:ext uri="{FF2B5EF4-FFF2-40B4-BE49-F238E27FC236}">
                <a16:creationId xmlns:a16="http://schemas.microsoft.com/office/drawing/2014/main" id="{C2A79406-BBCF-804A-9765-176F9F660372}"/>
              </a:ext>
            </a:extLst>
          </p:cNvPr>
          <p:cNvSpPr/>
          <p:nvPr/>
        </p:nvSpPr>
        <p:spPr>
          <a:xfrm flipH="1">
            <a:off x="962701" y="1423851"/>
            <a:ext cx="45719" cy="3735978"/>
          </a:xfrm>
          <a:prstGeom prst="rect">
            <a:avLst/>
          </a:prstGeom>
          <a:solidFill>
            <a:schemeClr val="accent3">
              <a:lumMod val="7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6338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978CAE-AF98-45B4-9EB1-17D451859C83}"/>
              </a:ext>
            </a:extLst>
          </p:cNvPr>
          <p:cNvPicPr>
            <a:picLocks noChangeAspect="1"/>
          </p:cNvPicPr>
          <p:nvPr/>
        </p:nvPicPr>
        <p:blipFill>
          <a:blip r:embed="rId2">
            <a:alphaModFix/>
          </a:blip>
          <a:srcRect/>
          <a:stretch/>
        </p:blipFill>
        <p:spPr>
          <a:xfrm>
            <a:off x="0" y="0"/>
            <a:ext cx="12192000" cy="6858000"/>
          </a:xfrm>
          <a:prstGeom prst="rect">
            <a:avLst/>
          </a:prstGeom>
          <a:ln>
            <a:noFill/>
          </a:ln>
        </p:spPr>
      </p:pic>
    </p:spTree>
    <p:extLst>
      <p:ext uri="{BB962C8B-B14F-4D97-AF65-F5344CB8AC3E}">
        <p14:creationId xmlns:p14="http://schemas.microsoft.com/office/powerpoint/2010/main" val="239989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000"/>
            <a:lum/>
          </a:blip>
          <a:srcRect/>
          <a:stretch>
            <a:fillRect l="-23000" r="-2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3C0E02-7E16-42DE-BE6E-B2A234729C75}"/>
              </a:ext>
            </a:extLst>
          </p:cNvPr>
          <p:cNvSpPr>
            <a:spLocks noGrp="1"/>
          </p:cNvSpPr>
          <p:nvPr>
            <p:ph type="title"/>
          </p:nvPr>
        </p:nvSpPr>
        <p:spPr>
          <a:xfrm>
            <a:off x="1568639" y="2174792"/>
            <a:ext cx="5245091" cy="728133"/>
          </a:xfrm>
        </p:spPr>
        <p:txBody>
          <a:bodyPr/>
          <a:lstStyle/>
          <a:p>
            <a:r>
              <a:rPr lang="en-US" dirty="0">
                <a:solidFill>
                  <a:schemeClr val="accent3">
                    <a:lumMod val="75000"/>
                  </a:schemeClr>
                </a:solidFill>
              </a:rPr>
              <a:t>PROBLEM STATEMENT</a:t>
            </a:r>
            <a:endParaRPr lang="en-IN" dirty="0">
              <a:solidFill>
                <a:schemeClr val="accent3">
                  <a:lumMod val="75000"/>
                </a:schemeClr>
              </a:solidFill>
            </a:endParaRPr>
          </a:p>
        </p:txBody>
      </p:sp>
      <p:sp>
        <p:nvSpPr>
          <p:cNvPr id="3" name="Content Placeholder 2">
            <a:extLst>
              <a:ext uri="{FF2B5EF4-FFF2-40B4-BE49-F238E27FC236}">
                <a16:creationId xmlns:a16="http://schemas.microsoft.com/office/drawing/2014/main" id="{7E29125F-05F3-4C0E-8D02-796D922AAE7A}"/>
              </a:ext>
            </a:extLst>
          </p:cNvPr>
          <p:cNvSpPr>
            <a:spLocks noGrp="1"/>
          </p:cNvSpPr>
          <p:nvPr>
            <p:ph idx="1"/>
          </p:nvPr>
        </p:nvSpPr>
        <p:spPr>
          <a:xfrm>
            <a:off x="1568639" y="2902925"/>
            <a:ext cx="9394353" cy="1949927"/>
          </a:xfrm>
        </p:spPr>
        <p:txBody>
          <a:bodyPr>
            <a:normAutofit/>
          </a:bodyPr>
          <a:lstStyle/>
          <a:p>
            <a:pPr marL="0" indent="0" algn="just">
              <a:buNone/>
            </a:pPr>
            <a:r>
              <a:rPr lang="en-IN" dirty="0">
                <a:solidFill>
                  <a:schemeClr val="bg1"/>
                </a:solidFill>
              </a:rPr>
              <a:t>With the covid 19 impact in the market, we have seen lot of changes in the car market. Now some cars are in demand hence making them costly and some are not in demand hence cheaper. One of our clients works with small traders, who sell used cars. With the change in market due to covid 19 impact, our client is facing problems with their previous car price valuation machine learning models. So, they are looking for new machine learning models from new data. We have to make car price valuation model.</a:t>
            </a:r>
          </a:p>
        </p:txBody>
      </p:sp>
      <p:sp>
        <p:nvSpPr>
          <p:cNvPr id="10" name="Rectangle 9">
            <a:extLst>
              <a:ext uri="{FF2B5EF4-FFF2-40B4-BE49-F238E27FC236}">
                <a16:creationId xmlns:a16="http://schemas.microsoft.com/office/drawing/2014/main" id="{D55F6219-0525-AA43-A477-56CFF0AEB6DE}"/>
              </a:ext>
            </a:extLst>
          </p:cNvPr>
          <p:cNvSpPr/>
          <p:nvPr/>
        </p:nvSpPr>
        <p:spPr>
          <a:xfrm flipH="1">
            <a:off x="1411882" y="2405623"/>
            <a:ext cx="45719" cy="224475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Tree>
    <p:extLst>
      <p:ext uri="{BB962C8B-B14F-4D97-AF65-F5344CB8AC3E}">
        <p14:creationId xmlns:p14="http://schemas.microsoft.com/office/powerpoint/2010/main" val="461777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pic>
        <p:nvPicPr>
          <p:cNvPr id="9" name="Graphic 8" descr="Car">
            <a:extLst>
              <a:ext uri="{FF2B5EF4-FFF2-40B4-BE49-F238E27FC236}">
                <a16:creationId xmlns:a16="http://schemas.microsoft.com/office/drawing/2014/main" id="{CE9F5390-92C2-8A44-8A98-AF4E9E2E06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010399" y="2946586"/>
            <a:ext cx="4406537" cy="4406537"/>
          </a:xfrm>
          <a:prstGeom prst="rect">
            <a:avLst/>
          </a:prstGeom>
        </p:spPr>
      </p:pic>
      <p:sp>
        <p:nvSpPr>
          <p:cNvPr id="2" name="Title 1">
            <a:extLst>
              <a:ext uri="{FF2B5EF4-FFF2-40B4-BE49-F238E27FC236}">
                <a16:creationId xmlns:a16="http://schemas.microsoft.com/office/drawing/2014/main" id="{00D0580C-3B10-4E74-A13D-0CF02B1917AC}"/>
              </a:ext>
            </a:extLst>
          </p:cNvPr>
          <p:cNvSpPr>
            <a:spLocks noGrp="1"/>
          </p:cNvSpPr>
          <p:nvPr>
            <p:ph type="title"/>
          </p:nvPr>
        </p:nvSpPr>
        <p:spPr>
          <a:xfrm>
            <a:off x="1110936" y="1376746"/>
            <a:ext cx="10131425" cy="552993"/>
          </a:xfrm>
        </p:spPr>
        <p:txBody>
          <a:bodyPr>
            <a:normAutofit fontScale="90000"/>
          </a:bodyPr>
          <a:lstStyle/>
          <a:p>
            <a:r>
              <a:rPr lang="en-IN" dirty="0">
                <a:solidFill>
                  <a:schemeClr val="accent3">
                    <a:lumMod val="75000"/>
                  </a:schemeClr>
                </a:solidFill>
              </a:rPr>
              <a:t>DATA COLLECTION PHASE</a:t>
            </a:r>
          </a:p>
        </p:txBody>
      </p:sp>
      <p:sp>
        <p:nvSpPr>
          <p:cNvPr id="3" name="Content Placeholder 2">
            <a:extLst>
              <a:ext uri="{FF2B5EF4-FFF2-40B4-BE49-F238E27FC236}">
                <a16:creationId xmlns:a16="http://schemas.microsoft.com/office/drawing/2014/main" id="{741FA42A-DEBA-4808-B572-9E2E2C423F3C}"/>
              </a:ext>
            </a:extLst>
          </p:cNvPr>
          <p:cNvSpPr>
            <a:spLocks noGrp="1"/>
          </p:cNvSpPr>
          <p:nvPr>
            <p:ph idx="1"/>
          </p:nvPr>
        </p:nvSpPr>
        <p:spPr>
          <a:xfrm>
            <a:off x="1084811" y="1759681"/>
            <a:ext cx="10131425" cy="3649133"/>
          </a:xfrm>
        </p:spPr>
        <p:txBody>
          <a:bodyPr>
            <a:normAutofit/>
          </a:bodyPr>
          <a:lstStyle/>
          <a:p>
            <a:pPr marL="45720" indent="0" algn="just">
              <a:buNone/>
            </a:pPr>
            <a:r>
              <a:rPr lang="en-US" dirty="0">
                <a:solidFill>
                  <a:schemeClr val="bg1"/>
                </a:solidFill>
              </a:rPr>
              <a:t>You have to scrape at least 5000 used cars data. You can scrape more data as well, it’s up to you. more the data better the model</a:t>
            </a:r>
          </a:p>
          <a:p>
            <a:pPr marL="45720" indent="0" algn="just">
              <a:buNone/>
            </a:pPr>
            <a:r>
              <a:rPr lang="en-US" dirty="0">
                <a:solidFill>
                  <a:schemeClr val="bg1"/>
                </a:solidFill>
              </a:rPr>
              <a:t>In this section You need to scrape the data of used cars from websites (OLX, Car Dekho, Cars 24 etc.) You need web scraping for this. You have to fetch data for different locations. The number of</a:t>
            </a:r>
          </a:p>
          <a:p>
            <a:pPr marL="45720" indent="0" algn="just">
              <a:buNone/>
            </a:pPr>
            <a:r>
              <a:rPr lang="en-US" dirty="0">
                <a:solidFill>
                  <a:schemeClr val="bg1"/>
                </a:solidFill>
              </a:rPr>
              <a:t>columns for data doesn’t have limit, it’s up to you and your creativity. Generally, these columns are Brand, model, variant, manufacturing year, driven kilometers, fuel, number of owners, location and at last target variable Price of the car. This data is to give you a hint about important variables in used car model. You can make changes to it, you can add or you can remove some columns, it completely depends on the website from which you are fetching the data.</a:t>
            </a:r>
          </a:p>
          <a:p>
            <a:pPr marL="45720" indent="0" algn="just">
              <a:buNone/>
            </a:pPr>
            <a:r>
              <a:rPr lang="en-US" dirty="0">
                <a:solidFill>
                  <a:schemeClr val="bg1"/>
                </a:solidFill>
              </a:rPr>
              <a:t>Try to include all types of cars in your data for example- SUV, Sedans, Coupe, minivan, Hatchback.</a:t>
            </a:r>
            <a:endParaRPr lang="en-IN" dirty="0">
              <a:solidFill>
                <a:schemeClr val="bg1"/>
              </a:solidFill>
            </a:endParaRPr>
          </a:p>
        </p:txBody>
      </p:sp>
      <p:sp>
        <p:nvSpPr>
          <p:cNvPr id="6" name="Rectangle 5">
            <a:extLst>
              <a:ext uri="{FF2B5EF4-FFF2-40B4-BE49-F238E27FC236}">
                <a16:creationId xmlns:a16="http://schemas.microsoft.com/office/drawing/2014/main" id="{B34768F0-8D09-004A-B401-018B69BB864E}"/>
              </a:ext>
            </a:extLst>
          </p:cNvPr>
          <p:cNvSpPr/>
          <p:nvPr/>
        </p:nvSpPr>
        <p:spPr>
          <a:xfrm>
            <a:off x="1001684" y="1500722"/>
            <a:ext cx="45719" cy="3649133"/>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spTree>
    <p:extLst>
      <p:ext uri="{BB962C8B-B14F-4D97-AF65-F5344CB8AC3E}">
        <p14:creationId xmlns:p14="http://schemas.microsoft.com/office/powerpoint/2010/main" val="167628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D3840-75B2-4543-BC5A-295B5311F4EB}"/>
              </a:ext>
            </a:extLst>
          </p:cNvPr>
          <p:cNvSpPr>
            <a:spLocks noGrp="1"/>
          </p:cNvSpPr>
          <p:nvPr>
            <p:ph type="title"/>
          </p:nvPr>
        </p:nvSpPr>
        <p:spPr>
          <a:xfrm>
            <a:off x="1184565" y="912328"/>
            <a:ext cx="10131425" cy="637309"/>
          </a:xfrm>
        </p:spPr>
        <p:txBody>
          <a:bodyPr>
            <a:normAutofit fontScale="90000"/>
          </a:bodyPr>
          <a:lstStyle/>
          <a:p>
            <a:r>
              <a:rPr lang="en-IN" dirty="0">
                <a:solidFill>
                  <a:schemeClr val="accent3">
                    <a:lumMod val="75000"/>
                  </a:schemeClr>
                </a:solidFill>
              </a:rPr>
              <a:t>MODEL BUILDING PHASE</a:t>
            </a:r>
          </a:p>
        </p:txBody>
      </p:sp>
      <p:sp>
        <p:nvSpPr>
          <p:cNvPr id="3" name="Content Placeholder 2">
            <a:extLst>
              <a:ext uri="{FF2B5EF4-FFF2-40B4-BE49-F238E27FC236}">
                <a16:creationId xmlns:a16="http://schemas.microsoft.com/office/drawing/2014/main" id="{FEA0C142-AACB-4E3B-B198-8F75B98F1C1A}"/>
              </a:ext>
            </a:extLst>
          </p:cNvPr>
          <p:cNvSpPr>
            <a:spLocks noGrp="1"/>
          </p:cNvSpPr>
          <p:nvPr>
            <p:ph idx="1"/>
          </p:nvPr>
        </p:nvSpPr>
        <p:spPr>
          <a:xfrm>
            <a:off x="1184565" y="1326238"/>
            <a:ext cx="10131425" cy="3649133"/>
          </a:xfrm>
        </p:spPr>
        <p:txBody>
          <a:bodyPr>
            <a:normAutofit/>
          </a:bodyPr>
          <a:lstStyle/>
          <a:p>
            <a:pPr marL="45720" indent="0" algn="just">
              <a:buNone/>
            </a:pPr>
            <a:r>
              <a:rPr lang="en-US" dirty="0">
                <a:solidFill>
                  <a:schemeClr val="bg1"/>
                </a:solidFill>
              </a:rPr>
              <a:t>After collecting the data, you need to build a machine learning model. Before model building do all data pre-processing steps. Try different models with different hyper parameters and select the best model. Follow the complete life cycle of data science. Include all the steps below.</a:t>
            </a:r>
          </a:p>
          <a:p>
            <a:pPr marL="45720" indent="0">
              <a:buNone/>
            </a:pPr>
            <a:r>
              <a:rPr lang="en-US" dirty="0">
                <a:solidFill>
                  <a:schemeClr val="bg1"/>
                </a:solidFill>
              </a:rPr>
              <a:t>1. Data Cleaning</a:t>
            </a:r>
          </a:p>
          <a:p>
            <a:pPr marL="45720" indent="0">
              <a:buNone/>
            </a:pPr>
            <a:r>
              <a:rPr lang="en-US" dirty="0">
                <a:solidFill>
                  <a:schemeClr val="bg1"/>
                </a:solidFill>
              </a:rPr>
              <a:t>2. Exploratory Data Analysis</a:t>
            </a:r>
          </a:p>
          <a:p>
            <a:pPr marL="45720" indent="0">
              <a:buNone/>
            </a:pPr>
            <a:r>
              <a:rPr lang="en-US" dirty="0">
                <a:solidFill>
                  <a:schemeClr val="bg1"/>
                </a:solidFill>
              </a:rPr>
              <a:t>3. Data Pre-processing</a:t>
            </a:r>
          </a:p>
          <a:p>
            <a:pPr marL="45720" indent="0">
              <a:buNone/>
            </a:pPr>
            <a:r>
              <a:rPr lang="en-US" dirty="0">
                <a:solidFill>
                  <a:schemeClr val="bg1"/>
                </a:solidFill>
              </a:rPr>
              <a:t>4. Model Building</a:t>
            </a:r>
          </a:p>
          <a:p>
            <a:pPr marL="45720" indent="0">
              <a:buNone/>
            </a:pPr>
            <a:r>
              <a:rPr lang="en-US" dirty="0">
                <a:solidFill>
                  <a:schemeClr val="bg1"/>
                </a:solidFill>
              </a:rPr>
              <a:t>5. Model Evaluation</a:t>
            </a:r>
          </a:p>
          <a:p>
            <a:pPr marL="45720" indent="0">
              <a:buNone/>
            </a:pPr>
            <a:r>
              <a:rPr lang="en-US" dirty="0">
                <a:solidFill>
                  <a:schemeClr val="bg1"/>
                </a:solidFill>
              </a:rPr>
              <a:t>6. Selecting the best model</a:t>
            </a:r>
            <a:endParaRPr lang="en-IN" dirty="0">
              <a:solidFill>
                <a:schemeClr val="bg1"/>
              </a:solidFill>
            </a:endParaRPr>
          </a:p>
        </p:txBody>
      </p:sp>
      <p:sp>
        <p:nvSpPr>
          <p:cNvPr id="5" name="Rectangle 4">
            <a:extLst>
              <a:ext uri="{FF2B5EF4-FFF2-40B4-BE49-F238E27FC236}">
                <a16:creationId xmlns:a16="http://schemas.microsoft.com/office/drawing/2014/main" id="{1F637A37-D197-1A47-B606-FC22D773E88F}"/>
              </a:ext>
            </a:extLst>
          </p:cNvPr>
          <p:cNvSpPr/>
          <p:nvPr/>
        </p:nvSpPr>
        <p:spPr>
          <a:xfrm>
            <a:off x="1084809" y="1117146"/>
            <a:ext cx="45719" cy="3649133"/>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p:txBody>
      </p:sp>
      <p:pic>
        <p:nvPicPr>
          <p:cNvPr id="6" name="Picture 5">
            <a:extLst>
              <a:ext uri="{FF2B5EF4-FFF2-40B4-BE49-F238E27FC236}">
                <a16:creationId xmlns:a16="http://schemas.microsoft.com/office/drawing/2014/main" id="{C39D3C9A-11C3-054B-A0CA-A0E02FF7870B}"/>
              </a:ext>
            </a:extLst>
          </p:cNvPr>
          <p:cNvPicPr>
            <a:picLocks noChangeAspect="1"/>
          </p:cNvPicPr>
          <p:nvPr/>
        </p:nvPicPr>
        <p:blipFill rotWithShape="1">
          <a:blip r:embed="rId2">
            <a:alphaModFix amt="30000"/>
          </a:blip>
          <a:srcRect t="34767" b="34261"/>
          <a:stretch/>
        </p:blipFill>
        <p:spPr>
          <a:xfrm>
            <a:off x="0" y="5458697"/>
            <a:ext cx="12192000" cy="1051442"/>
          </a:xfrm>
          <a:prstGeom prst="rect">
            <a:avLst/>
          </a:prstGeom>
        </p:spPr>
      </p:pic>
      <p:pic>
        <p:nvPicPr>
          <p:cNvPr id="8" name="Picture 7">
            <a:extLst>
              <a:ext uri="{FF2B5EF4-FFF2-40B4-BE49-F238E27FC236}">
                <a16:creationId xmlns:a16="http://schemas.microsoft.com/office/drawing/2014/main" id="{31BFE8AF-BEF1-7A40-A354-351A6779E277}"/>
              </a:ext>
            </a:extLst>
          </p:cNvPr>
          <p:cNvPicPr>
            <a:picLocks noChangeAspect="1"/>
          </p:cNvPicPr>
          <p:nvPr/>
        </p:nvPicPr>
        <p:blipFill>
          <a:blip r:embed="rId3"/>
          <a:stretch>
            <a:fillRect/>
          </a:stretch>
        </p:blipFill>
        <p:spPr>
          <a:xfrm>
            <a:off x="9790302" y="5458697"/>
            <a:ext cx="2434265" cy="1085155"/>
          </a:xfrm>
          <a:prstGeom prst="rect">
            <a:avLst/>
          </a:prstGeom>
        </p:spPr>
      </p:pic>
    </p:spTree>
    <p:extLst>
      <p:ext uri="{BB962C8B-B14F-4D97-AF65-F5344CB8AC3E}">
        <p14:creationId xmlns:p14="http://schemas.microsoft.com/office/powerpoint/2010/main" val="2002917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Scale>
                                      <p:cBhvr>
                                        <p:cTn id="7"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8"/>
                                        </p:tgtEl>
                                        <p:attrNameLst>
                                          <p:attrName>ppt_x</p:attrName>
                                          <p:attrName>ppt_y</p:attrName>
                                        </p:attrNameLst>
                                      </p:cBhvr>
                                    </p:animMotion>
                                    <p:animEffect transition="in" filter="fade">
                                      <p:cBhvr>
                                        <p:cTn id="9"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30979" y="682125"/>
            <a:ext cx="10131425" cy="1456267"/>
          </a:xfrm>
        </p:spPr>
        <p:txBody>
          <a:bodyPr/>
          <a:lstStyle/>
          <a:p>
            <a:r>
              <a:rPr lang="en-US" dirty="0">
                <a:solidFill>
                  <a:schemeClr val="accent3">
                    <a:lumMod val="75000"/>
                  </a:schemeClr>
                </a:solidFill>
              </a:rPr>
              <a:t>DATA SCIENCE LIFE CYCLE</a:t>
            </a:r>
          </a:p>
        </p:txBody>
      </p:sp>
      <p:graphicFrame>
        <p:nvGraphicFramePr>
          <p:cNvPr id="4" name="Content Placeholder 3" descr="Accent process showing 3 groups arranged from left to right with task descriptions under each group"/>
          <p:cNvGraphicFramePr>
            <a:graphicFrameLocks noGrp="1"/>
          </p:cNvGraphicFramePr>
          <p:nvPr>
            <p:ph idx="1"/>
            <p:extLst>
              <p:ext uri="{D42A27DB-BD31-4B8C-83A1-F6EECF244321}">
                <p14:modId xmlns:p14="http://schemas.microsoft.com/office/powerpoint/2010/main" val="2305111255"/>
              </p:ext>
            </p:extLst>
          </p:nvPr>
        </p:nvGraphicFramePr>
        <p:xfrm>
          <a:off x="885306" y="2138392"/>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64025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8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52554" y="1063039"/>
            <a:ext cx="5410199" cy="840377"/>
          </a:xfrm>
        </p:spPr>
        <p:txBody>
          <a:bodyPr>
            <a:normAutofit/>
          </a:bodyPr>
          <a:lstStyle/>
          <a:p>
            <a:r>
              <a:rPr lang="en-US" dirty="0">
                <a:solidFill>
                  <a:schemeClr val="accent3">
                    <a:lumMod val="75000"/>
                  </a:schemeClr>
                </a:solidFill>
              </a:rPr>
              <a:t>DATA SCIENCE LIFE CYCLE</a:t>
            </a:r>
          </a:p>
        </p:txBody>
      </p:sp>
      <p:graphicFrame>
        <p:nvGraphicFramePr>
          <p:cNvPr id="4" name="Content Placeholder 3" descr="Accent process showing 3 groups arranged from left to right with task descriptions under each group"/>
          <p:cNvGraphicFramePr>
            <a:graphicFrameLocks noGrp="1"/>
          </p:cNvGraphicFramePr>
          <p:nvPr>
            <p:ph idx="1"/>
            <p:extLst>
              <p:ext uri="{D42A27DB-BD31-4B8C-83A1-F6EECF244321}">
                <p14:modId xmlns:p14="http://schemas.microsoft.com/office/powerpoint/2010/main" val="435965632"/>
              </p:ext>
            </p:extLst>
          </p:nvPr>
        </p:nvGraphicFramePr>
        <p:xfrm>
          <a:off x="1213659" y="1953292"/>
          <a:ext cx="9892146" cy="38915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0957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451"/>
            <a:lum/>
            <a:extLst>
              <a:ext uri="{BEBA8EAE-BF5A-486C-A8C5-ECC9F3942E4B}">
                <a14:imgProps xmlns:a14="http://schemas.microsoft.com/office/drawing/2010/main">
                  <a14:imgLayer r:embed="rId3">
                    <a14:imgEffect>
                      <a14:brightnessContrast bright="23000" contrast="59000"/>
                    </a14:imgEffect>
                  </a14:imgLayer>
                </a14:imgProps>
              </a:ext>
            </a:extLst>
          </a:blip>
          <a:srcRect/>
          <a:stretch>
            <a:fillRect l="-23000" r="-2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2712A-2126-475F-AC32-58C279454CA1}"/>
              </a:ext>
            </a:extLst>
          </p:cNvPr>
          <p:cNvSpPr>
            <a:spLocks noGrp="1"/>
          </p:cNvSpPr>
          <p:nvPr>
            <p:ph type="title"/>
          </p:nvPr>
        </p:nvSpPr>
        <p:spPr>
          <a:xfrm>
            <a:off x="2257597" y="590818"/>
            <a:ext cx="7676803" cy="1456267"/>
          </a:xfrm>
        </p:spPr>
        <p:txBody>
          <a:bodyPr>
            <a:normAutofit/>
          </a:bodyPr>
          <a:lstStyle/>
          <a:p>
            <a:r>
              <a:rPr lang="en-US" dirty="0">
                <a:solidFill>
                  <a:schemeClr val="accent3">
                    <a:lumMod val="75000"/>
                  </a:schemeClr>
                </a:solidFill>
              </a:rPr>
              <a:t>WEB SCRAPING FOR USED CAR DETAILS</a:t>
            </a:r>
            <a:endParaRPr lang="en-IN" dirty="0">
              <a:solidFill>
                <a:schemeClr val="accent3">
                  <a:lumMod val="75000"/>
                </a:schemeClr>
              </a:solidFill>
            </a:endParaRPr>
          </a:p>
        </p:txBody>
      </p:sp>
      <p:graphicFrame>
        <p:nvGraphicFramePr>
          <p:cNvPr id="3" name="Diagram 2">
            <a:extLst>
              <a:ext uri="{FF2B5EF4-FFF2-40B4-BE49-F238E27FC236}">
                <a16:creationId xmlns:a16="http://schemas.microsoft.com/office/drawing/2014/main" id="{AA8A8FDC-D42A-8148-8EB4-A8F51CD54865}"/>
              </a:ext>
            </a:extLst>
          </p:cNvPr>
          <p:cNvGraphicFramePr/>
          <p:nvPr>
            <p:extLst>
              <p:ext uri="{D42A27DB-BD31-4B8C-83A1-F6EECF244321}">
                <p14:modId xmlns:p14="http://schemas.microsoft.com/office/powerpoint/2010/main" val="2386182526"/>
              </p:ext>
            </p:extLst>
          </p:nvPr>
        </p:nvGraphicFramePr>
        <p:xfrm>
          <a:off x="1573876" y="1812175"/>
          <a:ext cx="9044247" cy="379060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3" name="Rounded Rectangle 12">
            <a:extLst>
              <a:ext uri="{FF2B5EF4-FFF2-40B4-BE49-F238E27FC236}">
                <a16:creationId xmlns:a16="http://schemas.microsoft.com/office/drawing/2014/main" id="{CA162563-81FA-8745-B0EB-279A079FBFB5}"/>
              </a:ext>
            </a:extLst>
          </p:cNvPr>
          <p:cNvSpPr/>
          <p:nvPr/>
        </p:nvSpPr>
        <p:spPr>
          <a:xfrm>
            <a:off x="1249679" y="2047085"/>
            <a:ext cx="9692640" cy="3059084"/>
          </a:xfrm>
          <a:prstGeom prst="roundRect">
            <a:avLst/>
          </a:prstGeom>
          <a:noFill/>
          <a:ln w="25400">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59E366C1-3514-E64A-A729-0BA051D23E24}"/>
              </a:ext>
            </a:extLst>
          </p:cNvPr>
          <p:cNvCxnSpPr/>
          <p:nvPr/>
        </p:nvCxnSpPr>
        <p:spPr>
          <a:xfrm>
            <a:off x="1776549" y="3944983"/>
            <a:ext cx="1854925" cy="0"/>
          </a:xfrm>
          <a:prstGeom prst="line">
            <a:avLst/>
          </a:prstGeom>
          <a:ln w="19050">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cxnSp>
        <p:nvCxnSpPr>
          <p:cNvPr id="16" name="Straight Connector 15">
            <a:extLst>
              <a:ext uri="{FF2B5EF4-FFF2-40B4-BE49-F238E27FC236}">
                <a16:creationId xmlns:a16="http://schemas.microsoft.com/office/drawing/2014/main" id="{9A3C88F7-81EC-764A-8FF8-BAF3F192D9AC}"/>
              </a:ext>
            </a:extLst>
          </p:cNvPr>
          <p:cNvCxnSpPr/>
          <p:nvPr/>
        </p:nvCxnSpPr>
        <p:spPr>
          <a:xfrm>
            <a:off x="3979817" y="3944983"/>
            <a:ext cx="1854925" cy="0"/>
          </a:xfrm>
          <a:prstGeom prst="line">
            <a:avLst/>
          </a:prstGeom>
          <a:ln w="19050">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cxnSp>
        <p:nvCxnSpPr>
          <p:cNvPr id="17" name="Straight Connector 16">
            <a:extLst>
              <a:ext uri="{FF2B5EF4-FFF2-40B4-BE49-F238E27FC236}">
                <a16:creationId xmlns:a16="http://schemas.microsoft.com/office/drawing/2014/main" id="{04E2E5C1-BA6C-954F-BFED-020E4E49A05C}"/>
              </a:ext>
            </a:extLst>
          </p:cNvPr>
          <p:cNvCxnSpPr/>
          <p:nvPr/>
        </p:nvCxnSpPr>
        <p:spPr>
          <a:xfrm>
            <a:off x="6318069" y="3944983"/>
            <a:ext cx="1854925" cy="0"/>
          </a:xfrm>
          <a:prstGeom prst="line">
            <a:avLst/>
          </a:prstGeom>
          <a:ln w="19050">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cxnSp>
        <p:nvCxnSpPr>
          <p:cNvPr id="18" name="Straight Connector 17">
            <a:extLst>
              <a:ext uri="{FF2B5EF4-FFF2-40B4-BE49-F238E27FC236}">
                <a16:creationId xmlns:a16="http://schemas.microsoft.com/office/drawing/2014/main" id="{C4028606-36A3-E64F-B37B-CA2A6B4D0F72}"/>
              </a:ext>
            </a:extLst>
          </p:cNvPr>
          <p:cNvCxnSpPr/>
          <p:nvPr/>
        </p:nvCxnSpPr>
        <p:spPr>
          <a:xfrm>
            <a:off x="8638903" y="3944983"/>
            <a:ext cx="1854925" cy="0"/>
          </a:xfrm>
          <a:prstGeom prst="line">
            <a:avLst/>
          </a:prstGeom>
          <a:ln w="19050">
            <a:solidFill>
              <a:schemeClr val="accent3">
                <a:lumMod val="75000"/>
              </a:schemeClr>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636739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04C7E"/>
      </a:dk2>
      <a:lt2>
        <a:srgbClr val="EBEBEB"/>
      </a:lt2>
      <a:accent1>
        <a:srgbClr val="94CE67"/>
      </a:accent1>
      <a:accent2>
        <a:srgbClr val="49D1CD"/>
      </a:accent2>
      <a:accent3>
        <a:srgbClr val="61A5D6"/>
      </a:accent3>
      <a:accent4>
        <a:srgbClr val="9D8CD3"/>
      </a:accent4>
      <a:accent5>
        <a:srgbClr val="E45C8A"/>
      </a:accent5>
      <a:accent6>
        <a:srgbClr val="F98C61"/>
      </a:accent6>
      <a:hlink>
        <a:srgbClr val="AAF172"/>
      </a:hlink>
      <a:folHlink>
        <a:srgbClr val="E7F19A"/>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E44E6A2F-09CD-4BE0-B42D-107FF03CEED6}"/>
    </a:ext>
  </a:extLst>
</a:theme>
</file>

<file path=ppt/theme/theme2.xml><?xml version="1.0" encoding="utf-8"?>
<a:theme xmlns:a="http://schemas.openxmlformats.org/drawingml/2006/main" name="Office Theme">
  <a:themeElements>
    <a:clrScheme name="Back_To_School">
      <a:dk1>
        <a:sysClr val="windowText" lastClr="000000"/>
      </a:dk1>
      <a:lt1>
        <a:sysClr val="window" lastClr="FFFFFF"/>
      </a:lt1>
      <a:dk2>
        <a:srgbClr val="404040"/>
      </a:dk2>
      <a:lt2>
        <a:srgbClr val="FFF7D3"/>
      </a:lt2>
      <a:accent1>
        <a:srgbClr val="EB7F23"/>
      </a:accent1>
      <a:accent2>
        <a:srgbClr val="AFAF51"/>
      </a:accent2>
      <a:accent3>
        <a:srgbClr val="84491F"/>
      </a:accent3>
      <a:accent4>
        <a:srgbClr val="FEBE2F"/>
      </a:accent4>
      <a:accent5>
        <a:srgbClr val="6E1C1C"/>
      </a:accent5>
      <a:accent6>
        <a:srgbClr val="9EE0F8"/>
      </a:accent6>
      <a:hlink>
        <a:srgbClr val="EB7F23"/>
      </a:hlink>
      <a:folHlink>
        <a:srgbClr val="404040"/>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Back_To_School">
      <a:dk1>
        <a:sysClr val="windowText" lastClr="000000"/>
      </a:dk1>
      <a:lt1>
        <a:sysClr val="window" lastClr="FFFFFF"/>
      </a:lt1>
      <a:dk2>
        <a:srgbClr val="404040"/>
      </a:dk2>
      <a:lt2>
        <a:srgbClr val="FFF7D3"/>
      </a:lt2>
      <a:accent1>
        <a:srgbClr val="EB7F23"/>
      </a:accent1>
      <a:accent2>
        <a:srgbClr val="AFAF51"/>
      </a:accent2>
      <a:accent3>
        <a:srgbClr val="84491F"/>
      </a:accent3>
      <a:accent4>
        <a:srgbClr val="FEBE2F"/>
      </a:accent4>
      <a:accent5>
        <a:srgbClr val="6E1C1C"/>
      </a:accent5>
      <a:accent6>
        <a:srgbClr val="9EE0F8"/>
      </a:accent6>
      <a:hlink>
        <a:srgbClr val="EB7F23"/>
      </a:hlink>
      <a:folHlink>
        <a:srgbClr val="404040"/>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59B8A7B-DB68-4625-86A7-7FECB4C2AE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5F5AFAE-B80F-42D3-94B4-729362BC1BCB}">
  <ds:schemaRefs>
    <ds:schemaRef ds:uri="http://purl.org/dc/elements/1.1/"/>
    <ds:schemaRef ds:uri="http://schemas.microsoft.com/office/2006/metadata/properties"/>
    <ds:schemaRef ds:uri="http://schemas.microsoft.com/office/2006/documentManagement/types"/>
    <ds:schemaRef ds:uri="http://schemas.openxmlformats.org/package/2006/metadata/core-properties"/>
    <ds:schemaRef ds:uri="http://schemas.microsoft.com/office/infopath/2007/PartnerControls"/>
    <ds:schemaRef ds:uri="http://purl.org/dc/dcmitype/"/>
    <ds:schemaRef ds:uri="40262f94-9f35-4ac3-9a90-690165a166b7"/>
    <ds:schemaRef ds:uri="a4f35948-e619-41b3-aa29-22878b09cfd2"/>
    <ds:schemaRef ds:uri="http://www.w3.org/XML/1998/namespace"/>
    <ds:schemaRef ds:uri="http://purl.org/dc/terms/"/>
  </ds:schemaRefs>
</ds:datastoreItem>
</file>

<file path=customXml/itemProps3.xml><?xml version="1.0" encoding="utf-8"?>
<ds:datastoreItem xmlns:ds="http://schemas.openxmlformats.org/officeDocument/2006/customXml" ds:itemID="{6CC9A7CA-BEC5-41E5-AAE1-C9D7FC518E0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{FC3166DD-FF1B-7347-868D-8FF722E2B8D1}tf10001058</Template>
  <TotalTime>2911</TotalTime>
  <Words>1867</Words>
  <Application>Microsoft Macintosh PowerPoint</Application>
  <PresentationFormat>Widescreen</PresentationFormat>
  <Paragraphs>162</Paragraphs>
  <Slides>36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Calibri</vt:lpstr>
      <vt:lpstr>Calibri Light</vt:lpstr>
      <vt:lpstr>Cambria</vt:lpstr>
      <vt:lpstr>Constantia (Body)</vt:lpstr>
      <vt:lpstr>Wingdings</vt:lpstr>
      <vt:lpstr>Celestial</vt:lpstr>
      <vt:lpstr>Used Car Price Prediction  Project  Presentation</vt:lpstr>
      <vt:lpstr>ACKNOWLEDGMENT</vt:lpstr>
      <vt:lpstr>ACKNOWLEDGMENT</vt:lpstr>
      <vt:lpstr>PROBLEM STATEMENT</vt:lpstr>
      <vt:lpstr>DATA COLLECTION PHASE</vt:lpstr>
      <vt:lpstr>MODEL BUILDING PHASE</vt:lpstr>
      <vt:lpstr>DATA SCIENCE LIFE CYCLE</vt:lpstr>
      <vt:lpstr>DATA SCIENCE LIFE CYCLE</vt:lpstr>
      <vt:lpstr>WEB SCRAPING FOR USED CAR DETAILS</vt:lpstr>
      <vt:lpstr>DATA PREPROCESSING</vt:lpstr>
      <vt:lpstr>DATA PREPROCESSING</vt:lpstr>
      <vt:lpstr>TECHNOLOGY USED</vt:lpstr>
      <vt:lpstr>PowerPoint Presentation</vt:lpstr>
      <vt:lpstr>EXPLORATORY DATA ANALYSIS (EDA)</vt:lpstr>
      <vt:lpstr>VISUALIZATION USING PANDAS PROFILING REPORT</vt:lpstr>
      <vt:lpstr>MISSING VALUES VISUAL USING MISSINGNO</vt:lpstr>
      <vt:lpstr>DESCRIBE DATASET VISUAL ON NUMERIC DATA</vt:lpstr>
      <vt:lpstr>PURCHASE DETAILS OF USED CARS EACH YEAR</vt:lpstr>
      <vt:lpstr>COUNT PLOTS</vt:lpstr>
      <vt:lpstr>BAR PLOTS</vt:lpstr>
      <vt:lpstr>PAIR PLOTS</vt:lpstr>
      <vt:lpstr>OUTLIERS WITH BOXEN PLOTS</vt:lpstr>
      <vt:lpstr>SKEWNESS WITH DISTRIBUTION PLOTS</vt:lpstr>
      <vt:lpstr>HISTOGRAM</vt:lpstr>
      <vt:lpstr>HEATMAP</vt:lpstr>
      <vt:lpstr>CORRELATIONS BAR GRAPH</vt:lpstr>
      <vt:lpstr>FEATURE IMPORTANCE BAR GRAPH</vt:lpstr>
      <vt:lpstr>MODEL TRAINING PHASES</vt:lpstr>
      <vt:lpstr>PowerPoint Presentation</vt:lpstr>
      <vt:lpstr>REGRESSION MODEL FUNCTION WITH EVALUATION METRICS</vt:lpstr>
      <vt:lpstr>RESULT OF MULTIPLE REGRESSION MODELS</vt:lpstr>
      <vt:lpstr>EVALUATION AND HYPER PARAMETER TUNING</vt:lpstr>
      <vt:lpstr>CONCLUSION</vt:lpstr>
      <vt:lpstr>CONCLUSION</vt:lpstr>
      <vt:lpstr>LIMITATIONS OF THIS WORK AND SCOPE FOR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Sweta Rai</dc:creator>
  <cp:lastModifiedBy>Nani Veda</cp:lastModifiedBy>
  <cp:revision>34</cp:revision>
  <dcterms:created xsi:type="dcterms:W3CDTF">2021-11-11T17:57:02Z</dcterms:created>
  <dcterms:modified xsi:type="dcterms:W3CDTF">2021-12-10T15:35:35Z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0x010100AA3F7D94069FF64A86F7DFF56D60E3BE</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